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evans Chantal" initials="RC" lastIdx="1" clrIdx="0">
    <p:extLst>
      <p:ext uri="{19B8F6BF-5375-455C-9EA6-DF929625EA0E}">
        <p15:presenceInfo xmlns:p15="http://schemas.microsoft.com/office/powerpoint/2012/main" userId="S-1-5-21-1799885098-3377547864-1151677513-1949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5371"/>
    <a:srgbClr val="F30B0B"/>
    <a:srgbClr val="D195D7"/>
    <a:srgbClr val="088DBC"/>
    <a:srgbClr val="585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0344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108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9640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4908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1414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2692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1047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2237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342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6494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55951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7971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00383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6652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96848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79513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7766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84972">
              <a:srgbClr val="0070C0"/>
            </a:gs>
            <a:gs pos="48000">
              <a:schemeClr val="accent2">
                <a:lumMod val="97000"/>
                <a:lumOff val="3000"/>
              </a:schemeClr>
            </a:gs>
            <a:gs pos="99000">
              <a:srgbClr val="7030A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50B8334-60F2-4D7A-B5FA-8C941BE4285E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7A67816-72DA-445D-A11F-4256A2EA3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  <p:sldLayoutId id="2147483806" r:id="rId13"/>
    <p:sldLayoutId id="2147483807" r:id="rId14"/>
    <p:sldLayoutId id="2147483808" r:id="rId15"/>
    <p:sldLayoutId id="2147483809" r:id="rId16"/>
    <p:sldLayoutId id="214748381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E979C-4A9F-47C9-BA9C-6BED59E022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3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Reception Class</a:t>
            </a:r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8EFEDE-895B-4722-AB86-C872DA2C46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noFill/>
        </p:spPr>
        <p:txBody>
          <a:bodyPr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GB" sz="4000" b="1" dirty="0">
                <a:ln/>
                <a:solidFill>
                  <a:srgbClr val="7030A0"/>
                </a:solidFill>
              </a:rPr>
              <a:t>Keeping Healthy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6C25E7-CC01-405E-9296-DBA9CFC4F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452" y="638289"/>
            <a:ext cx="1618836" cy="68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120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74718-20E1-40B8-83CE-4018775D2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are going to learn about…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B94C678-5817-434E-A76A-F4C421A33611}"/>
              </a:ext>
            </a:extLst>
          </p:cNvPr>
          <p:cNvSpPr/>
          <p:nvPr/>
        </p:nvSpPr>
        <p:spPr>
          <a:xfrm>
            <a:off x="1744394" y="3530990"/>
            <a:ext cx="2743200" cy="2518117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Growing Up &amp; Learning New Things!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0F28351-6953-427D-B8ED-E3EAE1E676C7}"/>
              </a:ext>
            </a:extLst>
          </p:cNvPr>
          <p:cNvSpPr/>
          <p:nvPr/>
        </p:nvSpPr>
        <p:spPr>
          <a:xfrm>
            <a:off x="4998720" y="2640037"/>
            <a:ext cx="2194560" cy="208201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Staying Healthy!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769CB40-B2D9-435E-BAB2-FB08EADAD18C}"/>
              </a:ext>
            </a:extLst>
          </p:cNvPr>
          <p:cNvSpPr/>
          <p:nvPr/>
        </p:nvSpPr>
        <p:spPr>
          <a:xfrm>
            <a:off x="8141676" y="3282461"/>
            <a:ext cx="2451296" cy="234461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Looking After Yourself!</a:t>
            </a:r>
          </a:p>
        </p:txBody>
      </p:sp>
    </p:spTree>
    <p:extLst>
      <p:ext uri="{BB962C8B-B14F-4D97-AF65-F5344CB8AC3E}">
        <p14:creationId xmlns:p14="http://schemas.microsoft.com/office/powerpoint/2010/main" val="329272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4A5CC-89E0-42D9-9B50-17B1FB33A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When I start school I will try to be able to…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564ADCE-D3B1-4E8A-A1AC-5ACEA8F394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2565009"/>
            <a:ext cx="4286250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B5EA8A48-AF6F-41D1-BD11-465BADC200F2}"/>
              </a:ext>
            </a:extLst>
          </p:cNvPr>
          <p:cNvSpPr/>
          <p:nvPr/>
        </p:nvSpPr>
        <p:spPr>
          <a:xfrm>
            <a:off x="6610351" y="2565010"/>
            <a:ext cx="3363643" cy="3174608"/>
          </a:xfrm>
          <a:prstGeom prst="ellipse">
            <a:avLst/>
          </a:prstGeom>
          <a:solidFill>
            <a:srgbClr val="088D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…know when I need the toilet and be able to use the toilet on my own!</a:t>
            </a:r>
          </a:p>
        </p:txBody>
      </p:sp>
    </p:spTree>
    <p:extLst>
      <p:ext uri="{BB962C8B-B14F-4D97-AF65-F5344CB8AC3E}">
        <p14:creationId xmlns:p14="http://schemas.microsoft.com/office/powerpoint/2010/main" val="76189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596AF-FC2E-40A8-8D63-BB7E52737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When I start school I will try to be able to…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3EA67BA-5074-47E1-B3BC-6E3BBD4026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98154" y="2670004"/>
            <a:ext cx="5898444" cy="3317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26E675F7-0FBA-4D18-B681-06E0A2895863}"/>
              </a:ext>
            </a:extLst>
          </p:cNvPr>
          <p:cNvSpPr/>
          <p:nvPr/>
        </p:nvSpPr>
        <p:spPr>
          <a:xfrm>
            <a:off x="1109883" y="2741637"/>
            <a:ext cx="3363643" cy="317460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…feed my self at meal time!</a:t>
            </a:r>
          </a:p>
        </p:txBody>
      </p:sp>
    </p:spTree>
    <p:extLst>
      <p:ext uri="{BB962C8B-B14F-4D97-AF65-F5344CB8AC3E}">
        <p14:creationId xmlns:p14="http://schemas.microsoft.com/office/powerpoint/2010/main" val="537605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75E90-7701-4B0C-B2A7-944C04ABE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When I start school I will try to be able to…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AFFE521-3D57-4070-89BD-73E1ED5D6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3226" y="2669467"/>
            <a:ext cx="4191000" cy="29813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C0A865E4-4BCC-4927-BC85-6FE60EAC9105}"/>
              </a:ext>
            </a:extLst>
          </p:cNvPr>
          <p:cNvSpPr/>
          <p:nvPr/>
        </p:nvSpPr>
        <p:spPr>
          <a:xfrm>
            <a:off x="6980215" y="2669467"/>
            <a:ext cx="3363643" cy="3174608"/>
          </a:xfrm>
          <a:prstGeom prst="ellipse">
            <a:avLst/>
          </a:prstGeom>
          <a:solidFill>
            <a:srgbClr val="D19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…take turns, sit nicely, listen and play with friends!</a:t>
            </a:r>
          </a:p>
        </p:txBody>
      </p:sp>
    </p:spTree>
    <p:extLst>
      <p:ext uri="{BB962C8B-B14F-4D97-AF65-F5344CB8AC3E}">
        <p14:creationId xmlns:p14="http://schemas.microsoft.com/office/powerpoint/2010/main" val="3468416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F42E3-D98C-4C1F-8AD3-2057A2D83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When I start school I will try to be able to…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449F4BD-BC28-41F1-B39F-F1C237A828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63901" y="2643708"/>
            <a:ext cx="5732697" cy="3212976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6DE9C336-C342-4924-92DC-849001AF289D}"/>
              </a:ext>
            </a:extLst>
          </p:cNvPr>
          <p:cNvSpPr/>
          <p:nvPr/>
        </p:nvSpPr>
        <p:spPr>
          <a:xfrm>
            <a:off x="1563747" y="2662892"/>
            <a:ext cx="3363643" cy="3174608"/>
          </a:xfrm>
          <a:prstGeom prst="ellipse">
            <a:avLst/>
          </a:prstGeom>
          <a:solidFill>
            <a:srgbClr val="088D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…be active and learn to run, hop, skip, jump and balance!</a:t>
            </a:r>
          </a:p>
        </p:txBody>
      </p:sp>
    </p:spTree>
    <p:extLst>
      <p:ext uri="{BB962C8B-B14F-4D97-AF65-F5344CB8AC3E}">
        <p14:creationId xmlns:p14="http://schemas.microsoft.com/office/powerpoint/2010/main" val="258506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D248A-3688-4A49-B168-7C86CC900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When I start school I will try to be able to…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AC69156-6592-43B7-B6E3-0E61453846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6631" y="2698140"/>
            <a:ext cx="2157075" cy="3317875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3EA08823-B9BD-45AE-BD56-8DB74BA270D7}"/>
              </a:ext>
            </a:extLst>
          </p:cNvPr>
          <p:cNvSpPr/>
          <p:nvPr/>
        </p:nvSpPr>
        <p:spPr>
          <a:xfrm>
            <a:off x="6610351" y="2565010"/>
            <a:ext cx="3363643" cy="317460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…get dressed and put my shoes on without needing help!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47D27BD-F9BA-42F4-91C2-204785A01D77}"/>
              </a:ext>
            </a:extLst>
          </p:cNvPr>
          <p:cNvSpPr/>
          <p:nvPr/>
        </p:nvSpPr>
        <p:spPr>
          <a:xfrm>
            <a:off x="2588455" y="5739618"/>
            <a:ext cx="2574388" cy="3798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824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A634C-A59F-42F3-8F37-1D99416C8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If I am sad, worried or upset I will…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378DABE-BD17-48E6-BDD8-830F4E5638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62317" y="3235570"/>
            <a:ext cx="4242372" cy="28838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14ACC0-2251-452C-9E4E-445F9559D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311" y="4157296"/>
            <a:ext cx="1962150" cy="1962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5A0331-5E02-429B-8DE4-C9EB44D80E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8006" y="4216422"/>
            <a:ext cx="1816150" cy="1816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23C6D6-49DD-479B-8CAE-5129FDF4B9D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36405" y="2226873"/>
            <a:ext cx="2450635" cy="2450635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D27D1C8E-0A84-4D2B-BFBF-F54F3203FA0B}"/>
              </a:ext>
            </a:extLst>
          </p:cNvPr>
          <p:cNvSpPr/>
          <p:nvPr/>
        </p:nvSpPr>
        <p:spPr>
          <a:xfrm>
            <a:off x="4054997" y="2701260"/>
            <a:ext cx="3363643" cy="3174608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…try to use my words to tell an adult how I feel and what help I need!</a:t>
            </a:r>
          </a:p>
        </p:txBody>
      </p:sp>
    </p:spTree>
    <p:extLst>
      <p:ext uri="{BB962C8B-B14F-4D97-AF65-F5344CB8AC3E}">
        <p14:creationId xmlns:p14="http://schemas.microsoft.com/office/powerpoint/2010/main" val="307212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B10A3-4E8F-4B86-B59F-9865EE021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will try my best to have a healthy diet…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6CAB0D2-E191-4356-88CC-5F2454FFA4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58751" y="2774578"/>
            <a:ext cx="2874498" cy="3098261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1DD6EF75-5420-48AC-84E9-6A5A513387EA}"/>
              </a:ext>
            </a:extLst>
          </p:cNvPr>
          <p:cNvSpPr/>
          <p:nvPr/>
        </p:nvSpPr>
        <p:spPr>
          <a:xfrm>
            <a:off x="7765366" y="2654587"/>
            <a:ext cx="3559127" cy="3359414"/>
          </a:xfrm>
          <a:prstGeom prst="ellipse">
            <a:avLst/>
          </a:prstGeom>
          <a:solidFill>
            <a:srgbClr val="F3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/>
              <a:t>- Eat less of the foods that have lots of sugar and fat in like cakes, biscuits, crisps, take-aways &amp; sweets</a:t>
            </a:r>
          </a:p>
          <a:p>
            <a:pPr algn="ctr"/>
            <a:r>
              <a:rPr lang="en-GB" sz="2200" b="1" dirty="0"/>
              <a:t>- Do not drink fizzy drinks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B155AC3-9ACA-4078-8FED-CC1BBF688E1B}"/>
              </a:ext>
            </a:extLst>
          </p:cNvPr>
          <p:cNvSpPr/>
          <p:nvPr/>
        </p:nvSpPr>
        <p:spPr>
          <a:xfrm>
            <a:off x="867507" y="2698231"/>
            <a:ext cx="3363643" cy="317460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/>
              <a:t>- Eat lots of fruit &amp; vegetables</a:t>
            </a:r>
          </a:p>
          <a:p>
            <a:pPr algn="ctr"/>
            <a:r>
              <a:rPr lang="en-GB" sz="2200" b="1" dirty="0"/>
              <a:t>- Drink lots of water</a:t>
            </a:r>
          </a:p>
          <a:p>
            <a:pPr algn="ctr"/>
            <a:r>
              <a:rPr lang="en-GB" sz="2200" b="1" dirty="0"/>
              <a:t>- Eat meals together at home</a:t>
            </a:r>
          </a:p>
        </p:txBody>
      </p:sp>
    </p:spTree>
    <p:extLst>
      <p:ext uri="{BB962C8B-B14F-4D97-AF65-F5344CB8AC3E}">
        <p14:creationId xmlns:p14="http://schemas.microsoft.com/office/powerpoint/2010/main" val="3386267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EB25F-4ED0-4D7C-A580-758EBFA9A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will be active…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1F315E0-086F-4BAE-AF8D-0E35C8C556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40606" y="2712036"/>
            <a:ext cx="4855992" cy="2993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947C79AF-760E-4318-AFEA-0D979BDCABD9}"/>
              </a:ext>
            </a:extLst>
          </p:cNvPr>
          <p:cNvSpPr/>
          <p:nvPr/>
        </p:nvSpPr>
        <p:spPr>
          <a:xfrm>
            <a:off x="1181687" y="2532185"/>
            <a:ext cx="4262510" cy="3657599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b="1" dirty="0"/>
              <a:t>- Keep moving!</a:t>
            </a:r>
          </a:p>
          <a:p>
            <a:pPr algn="ctr"/>
            <a:r>
              <a:rPr lang="en-GB" sz="2600" b="1" dirty="0"/>
              <a:t>- Try new things!</a:t>
            </a:r>
          </a:p>
          <a:p>
            <a:pPr algn="ctr"/>
            <a:endParaRPr lang="en-GB" sz="1400" b="1" dirty="0"/>
          </a:p>
          <a:p>
            <a:pPr algn="ctr"/>
            <a:r>
              <a:rPr lang="en-GB" sz="2600" b="1" dirty="0"/>
              <a:t>Being physically active is good for your body and helps you feel good too!</a:t>
            </a:r>
          </a:p>
        </p:txBody>
      </p:sp>
    </p:spTree>
    <p:extLst>
      <p:ext uri="{BB962C8B-B14F-4D97-AF65-F5344CB8AC3E}">
        <p14:creationId xmlns:p14="http://schemas.microsoft.com/office/powerpoint/2010/main" val="1123432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76FE-C10D-472E-B5CF-A7D426AE1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will make sure I get enough sleep…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1E3FE61-6DDB-4501-B69B-B48BE768EF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31794" y="3392773"/>
            <a:ext cx="2528411" cy="1763589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405C15DE-73CB-4233-BDBA-029946A12FE1}"/>
              </a:ext>
            </a:extLst>
          </p:cNvPr>
          <p:cNvSpPr/>
          <p:nvPr/>
        </p:nvSpPr>
        <p:spPr>
          <a:xfrm>
            <a:off x="884800" y="2687264"/>
            <a:ext cx="3363643" cy="317460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/>
              <a:t>- You need around 11 hours of sleep a night!</a:t>
            </a:r>
          </a:p>
          <a:p>
            <a:pPr algn="ctr"/>
            <a:r>
              <a:rPr lang="en-GB" sz="2200" b="1" dirty="0"/>
              <a:t>- Have a bedtime routine that helps you feel relaxed and ready for bed.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EFFB126-AC87-4616-B2AD-54BC33718C55}"/>
              </a:ext>
            </a:extLst>
          </p:cNvPr>
          <p:cNvSpPr/>
          <p:nvPr/>
        </p:nvSpPr>
        <p:spPr>
          <a:xfrm>
            <a:off x="7943557" y="2687263"/>
            <a:ext cx="3363643" cy="3174608"/>
          </a:xfrm>
          <a:prstGeom prst="ellipse">
            <a:avLst/>
          </a:prstGeom>
          <a:solidFill>
            <a:srgbClr val="F3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Tx/>
              <a:buChar char="-"/>
            </a:pPr>
            <a:r>
              <a:rPr lang="en-GB" sz="1900" b="1" dirty="0"/>
              <a:t>TV, phones, tablets and PlayStation / Xbox should not be in the bedroom or used before bedtime.</a:t>
            </a:r>
          </a:p>
          <a:p>
            <a:pPr algn="ctr"/>
            <a:r>
              <a:rPr lang="en-GB" sz="1900" b="1" dirty="0"/>
              <a:t>- Try not to have a drink before bedtime.</a:t>
            </a:r>
          </a:p>
        </p:txBody>
      </p:sp>
    </p:spTree>
    <p:extLst>
      <p:ext uri="{BB962C8B-B14F-4D97-AF65-F5344CB8AC3E}">
        <p14:creationId xmlns:p14="http://schemas.microsoft.com/office/powerpoint/2010/main" val="368811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0061F-8827-49B4-87F0-C45E448B2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will talk to an adult if…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1341802-1D5F-4FFD-A861-BB9A87E8EA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5545" y="2794499"/>
            <a:ext cx="3443727" cy="3348509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B2606A23-33F3-4D2A-9B30-76ECD23F2642}"/>
              </a:ext>
            </a:extLst>
          </p:cNvPr>
          <p:cNvSpPr/>
          <p:nvPr/>
        </p:nvSpPr>
        <p:spPr>
          <a:xfrm>
            <a:off x="2272813" y="2701260"/>
            <a:ext cx="3363643" cy="3174608"/>
          </a:xfrm>
          <a:prstGeom prst="ellipse">
            <a:avLst/>
          </a:prstGeom>
          <a:solidFill>
            <a:srgbClr val="088D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…I feel sad, upset, worried or uncomfortable with anything someone else has said or done.</a:t>
            </a:r>
          </a:p>
        </p:txBody>
      </p:sp>
    </p:spTree>
    <p:extLst>
      <p:ext uri="{BB962C8B-B14F-4D97-AF65-F5344CB8AC3E}">
        <p14:creationId xmlns:p14="http://schemas.microsoft.com/office/powerpoint/2010/main" val="1762056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31E8A-DD4D-43F8-A453-86C64CDEA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will look after my teeth…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C53256B-8A4B-4386-A84E-0A804158DA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96644" y="2701260"/>
            <a:ext cx="2092495" cy="273634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1E3601B7-8896-4ED2-8B2D-A8102DD4089F}"/>
              </a:ext>
            </a:extLst>
          </p:cNvPr>
          <p:cNvSpPr/>
          <p:nvPr/>
        </p:nvSpPr>
        <p:spPr>
          <a:xfrm>
            <a:off x="7806105" y="2701260"/>
            <a:ext cx="3363643" cy="3174608"/>
          </a:xfrm>
          <a:prstGeom prst="ellipse">
            <a:avLst/>
          </a:prstGeom>
          <a:solidFill>
            <a:srgbClr val="F3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00" b="1" dirty="0"/>
              <a:t>- Try not to have too many sugary drinks or foods.</a:t>
            </a:r>
          </a:p>
          <a:p>
            <a:pPr algn="ctr"/>
            <a:r>
              <a:rPr lang="en-GB" sz="1900" b="1" dirty="0"/>
              <a:t>- No more dummies, bottles or sucking thumbs as this is not good for your teeth.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84D433D-0796-4C3F-8E3B-49448ACF6DB7}"/>
              </a:ext>
            </a:extLst>
          </p:cNvPr>
          <p:cNvSpPr/>
          <p:nvPr/>
        </p:nvSpPr>
        <p:spPr>
          <a:xfrm>
            <a:off x="1022252" y="2701260"/>
            <a:ext cx="3363643" cy="317460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00" b="1" dirty="0"/>
              <a:t>- Brush your teeth 2 times a day for 2 minutes.</a:t>
            </a:r>
          </a:p>
          <a:p>
            <a:pPr algn="ctr"/>
            <a:r>
              <a:rPr lang="en-GB" sz="1900" b="1" dirty="0"/>
              <a:t>- Visit the dentist at least once a year for a check-up (even if you don’t have any problems with your teeth).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815BFB7-D36B-4189-8AB8-F1E6D8F1F529}"/>
              </a:ext>
            </a:extLst>
          </p:cNvPr>
          <p:cNvSpPr/>
          <p:nvPr/>
        </p:nvSpPr>
        <p:spPr>
          <a:xfrm>
            <a:off x="4954171" y="5261754"/>
            <a:ext cx="2377440" cy="3516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104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98A9E-6480-4EEE-AEA9-E23651563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will look after my eyes…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9F66F4A-1DA4-4D68-820F-E996391FAB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07695" y="2708533"/>
            <a:ext cx="2806212" cy="3237937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34FEF471-3168-43D5-A3D8-ADC6F6326466}"/>
              </a:ext>
            </a:extLst>
          </p:cNvPr>
          <p:cNvSpPr/>
          <p:nvPr/>
        </p:nvSpPr>
        <p:spPr>
          <a:xfrm>
            <a:off x="995583" y="2708533"/>
            <a:ext cx="3363643" cy="317460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/>
              <a:t>- Have your eyes checked at the opticians.</a:t>
            </a:r>
          </a:p>
          <a:p>
            <a:pPr algn="ctr"/>
            <a:r>
              <a:rPr lang="en-GB" sz="2100" b="1" dirty="0"/>
              <a:t>- Take part when the school nurses come into school to check your vision.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E772FAF-55C6-4B05-906A-8E919B89DCD4}"/>
              </a:ext>
            </a:extLst>
          </p:cNvPr>
          <p:cNvSpPr/>
          <p:nvPr/>
        </p:nvSpPr>
        <p:spPr>
          <a:xfrm>
            <a:off x="7832774" y="2677288"/>
            <a:ext cx="3363643" cy="317460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/>
              <a:t>If you have headaches or problems seeing the letters in a book or on the white board let an adult know.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2F41D-9397-4D76-B6EE-AA865D7EC86B}"/>
              </a:ext>
            </a:extLst>
          </p:cNvPr>
          <p:cNvSpPr/>
          <p:nvPr/>
        </p:nvSpPr>
        <p:spPr>
          <a:xfrm>
            <a:off x="4707695" y="5697415"/>
            <a:ext cx="2806212" cy="2490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0551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87A8F-29B0-4254-B0B1-2473B26CF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will keep my hands clean…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EF25500-08C8-4639-9D53-4505C47D6D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8750" y="2506933"/>
            <a:ext cx="5247250" cy="36643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2F384F2-6A57-4CB0-932E-1F835268B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5911" y="3810800"/>
            <a:ext cx="1505116" cy="11465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AB1388-F26A-4F71-8380-346A1E5A87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9416" y="2506933"/>
            <a:ext cx="1960359" cy="13038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B3D7FCC-E293-45CC-AA11-1DD48A91E9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5064" y="4319289"/>
            <a:ext cx="2145978" cy="21398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466F2D1-F6F7-4B67-A9D2-766241838E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97006" y="2533906"/>
            <a:ext cx="1960359" cy="2003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26B8E72-F394-4729-AB99-9DFAE25312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8209" y="4957377"/>
            <a:ext cx="2382771" cy="13390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EC75FE5C-7BE8-4302-852F-47F22C1B31DC}"/>
              </a:ext>
            </a:extLst>
          </p:cNvPr>
          <p:cNvSpPr/>
          <p:nvPr/>
        </p:nvSpPr>
        <p:spPr>
          <a:xfrm>
            <a:off x="8310794" y="3706961"/>
            <a:ext cx="1505117" cy="133903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/>
              <a:t>Don’t forget to wash your hands when…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ECF0C5B-1A70-40DB-B728-C4872290CB0C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82036" y="2446438"/>
            <a:ext cx="917380" cy="1260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2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B86CE-D987-4CAD-B386-FEE6EB93E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will try to keep myself safe…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E007FE9-8812-401E-A5E6-D4BD3CE520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4318782"/>
            <a:ext cx="2825119" cy="19336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BE1726E-5E2C-4BFB-A6DA-FC35141F04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4751" y="4065563"/>
            <a:ext cx="2911862" cy="2186917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0B73BCDB-4A81-4E60-B3D7-DC733230CA7B}"/>
              </a:ext>
            </a:extLst>
          </p:cNvPr>
          <p:cNvSpPr/>
          <p:nvPr/>
        </p:nvSpPr>
        <p:spPr>
          <a:xfrm>
            <a:off x="1084102" y="2539218"/>
            <a:ext cx="2446723" cy="2186917"/>
          </a:xfrm>
          <a:prstGeom prst="ellipse">
            <a:avLst/>
          </a:prstGeom>
          <a:solidFill>
            <a:srgbClr val="F3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00" b="1" dirty="0"/>
              <a:t>- Wear sun lotion</a:t>
            </a:r>
          </a:p>
          <a:p>
            <a:pPr algn="ctr"/>
            <a:r>
              <a:rPr lang="en-GB" sz="1900" b="1" dirty="0"/>
              <a:t>- Drink plenty of water</a:t>
            </a:r>
          </a:p>
          <a:p>
            <a:pPr algn="ctr"/>
            <a:r>
              <a:rPr lang="en-GB" sz="1900" b="1" dirty="0"/>
              <a:t>- Stay in the shade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C4E700A-392A-440E-9AC1-28455A5FE016}"/>
              </a:ext>
            </a:extLst>
          </p:cNvPr>
          <p:cNvSpPr/>
          <p:nvPr/>
        </p:nvSpPr>
        <p:spPr>
          <a:xfrm>
            <a:off x="4710814" y="2731478"/>
            <a:ext cx="3363643" cy="317460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00" b="1" dirty="0"/>
          </a:p>
          <a:p>
            <a:pPr algn="ctr"/>
            <a:r>
              <a:rPr lang="en-GB" sz="2200" b="1" dirty="0"/>
              <a:t>- Hold an adult’s hand to cross the road.</a:t>
            </a:r>
          </a:p>
          <a:p>
            <a:pPr algn="ctr"/>
            <a:r>
              <a:rPr lang="en-GB" sz="2200" b="1" dirty="0"/>
              <a:t>- </a:t>
            </a:r>
            <a:r>
              <a:rPr lang="en-GB" sz="2200" b="1" dirty="0">
                <a:solidFill>
                  <a:schemeClr val="bg1"/>
                </a:solidFill>
              </a:rPr>
              <a:t>STOP, LOOK, LISTEN, THINK </a:t>
            </a:r>
            <a:r>
              <a:rPr lang="en-GB" sz="2200" b="1" dirty="0"/>
              <a:t>before crossing the road.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240B420-4994-46BA-94B4-2DEA3DA1D3B5}"/>
              </a:ext>
            </a:extLst>
          </p:cNvPr>
          <p:cNvSpPr/>
          <p:nvPr/>
        </p:nvSpPr>
        <p:spPr>
          <a:xfrm>
            <a:off x="8525021" y="2539218"/>
            <a:ext cx="2025747" cy="1892105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Wear a helmet if you are on your bike or scooter.</a:t>
            </a:r>
          </a:p>
        </p:txBody>
      </p:sp>
    </p:spTree>
    <p:extLst>
      <p:ext uri="{BB962C8B-B14F-4D97-AF65-F5344CB8AC3E}">
        <p14:creationId xmlns:p14="http://schemas.microsoft.com/office/powerpoint/2010/main" val="382100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D8F85-F462-434A-941E-A3E7996D2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will try to keep myself safe…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ABE27EC-1237-475B-8381-E338094D9F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94424" y="4543864"/>
            <a:ext cx="2378625" cy="1637545"/>
          </a:xfrm>
          <a:prstGeom prst="ellipse">
            <a:avLst/>
          </a:prstGeom>
          <a:ln w="63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763B36-E58A-456D-B068-6B9CA7A605F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69283" y="2492874"/>
            <a:ext cx="2476500" cy="1714500"/>
          </a:xfrm>
          <a:prstGeom prst="rect">
            <a:avLst/>
          </a:prstGeom>
          <a:ln>
            <a:noFill/>
          </a:ln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9405E3D3-22D0-4F3E-88F2-E629863B33BA}"/>
              </a:ext>
            </a:extLst>
          </p:cNvPr>
          <p:cNvSpPr/>
          <p:nvPr/>
        </p:nvSpPr>
        <p:spPr>
          <a:xfrm>
            <a:off x="836152" y="2722472"/>
            <a:ext cx="3363643" cy="3174608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00" b="1" dirty="0"/>
          </a:p>
          <a:p>
            <a:pPr algn="ctr"/>
            <a:r>
              <a:rPr lang="en-GB" sz="1900" b="1" dirty="0"/>
              <a:t>- If a stranger makes you feel unsafe  - Yell &amp; Tell!</a:t>
            </a:r>
          </a:p>
          <a:p>
            <a:pPr algn="ctr"/>
            <a:r>
              <a:rPr lang="en-GB" sz="1900" b="1" dirty="0"/>
              <a:t>- Show your grown-ups what you are playing online and tell them if anything upsets you.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76E0F90-28EB-4F1B-BCDA-C3CF1D1291F2}"/>
              </a:ext>
            </a:extLst>
          </p:cNvPr>
          <p:cNvSpPr/>
          <p:nvPr/>
        </p:nvSpPr>
        <p:spPr>
          <a:xfrm>
            <a:off x="5319157" y="3006801"/>
            <a:ext cx="3363643" cy="3174608"/>
          </a:xfrm>
          <a:prstGeom prst="ellipse">
            <a:avLst/>
          </a:prstGeom>
          <a:solidFill>
            <a:srgbClr val="088D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- Do not tell strangers your name, where you live or where you go to school (in real life or online).</a:t>
            </a:r>
          </a:p>
          <a:p>
            <a:pPr algn="ctr"/>
            <a:r>
              <a:rPr lang="en-GB" sz="2000" b="1" dirty="0"/>
              <a:t>- Don’t accept gifts or treats from strangers.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3B93623-A04F-47E9-8FF1-DE44114F36BC}"/>
              </a:ext>
            </a:extLst>
          </p:cNvPr>
          <p:cNvSpPr/>
          <p:nvPr/>
        </p:nvSpPr>
        <p:spPr>
          <a:xfrm>
            <a:off x="8844855" y="2492874"/>
            <a:ext cx="2051743" cy="1923243"/>
          </a:xfrm>
          <a:prstGeom prst="ellipse">
            <a:avLst/>
          </a:prstGeom>
          <a:solidFill>
            <a:srgbClr val="F3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/>
              <a:t>Never go anywhere with someone you don’t know. Stay with your grown-up.</a:t>
            </a:r>
          </a:p>
        </p:txBody>
      </p:sp>
    </p:spTree>
    <p:extLst>
      <p:ext uri="{BB962C8B-B14F-4D97-AF65-F5344CB8AC3E}">
        <p14:creationId xmlns:p14="http://schemas.microsoft.com/office/powerpoint/2010/main" val="67799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8D5EE-354D-4E86-80C0-0EF386AB1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tell me…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41C6A93-50B8-48C6-80F6-91561865E931}"/>
              </a:ext>
            </a:extLst>
          </p:cNvPr>
          <p:cNvSpPr/>
          <p:nvPr/>
        </p:nvSpPr>
        <p:spPr>
          <a:xfrm>
            <a:off x="836152" y="2722472"/>
            <a:ext cx="2244673" cy="218715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00" b="1" dirty="0"/>
              <a:t>How many times should you clean your teeth each day?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CFB5596-A3DC-47EF-81F1-3838716CEBFB}"/>
              </a:ext>
            </a:extLst>
          </p:cNvPr>
          <p:cNvSpPr/>
          <p:nvPr/>
        </p:nvSpPr>
        <p:spPr>
          <a:xfrm>
            <a:off x="3137095" y="3247557"/>
            <a:ext cx="2743200" cy="262831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/>
              <a:t>Can you remember 3 things you will try to be able to do when you start school?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A532962-EC11-4103-AD3C-09203A25ABEC}"/>
              </a:ext>
            </a:extLst>
          </p:cNvPr>
          <p:cNvSpPr/>
          <p:nvPr/>
        </p:nvSpPr>
        <p:spPr>
          <a:xfrm>
            <a:off x="5936566" y="2579080"/>
            <a:ext cx="2132131" cy="199292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/>
              <a:t>When should you wash your hands?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0DD1AB1-0646-40BF-B6BE-075FE2BF940A}"/>
              </a:ext>
            </a:extLst>
          </p:cNvPr>
          <p:cNvSpPr/>
          <p:nvPr/>
        </p:nvSpPr>
        <p:spPr>
          <a:xfrm>
            <a:off x="8736036" y="2492586"/>
            <a:ext cx="2482072" cy="2431364"/>
          </a:xfrm>
          <a:prstGeom prst="ellipse">
            <a:avLst/>
          </a:prstGeom>
          <a:solidFill>
            <a:srgbClr val="D19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/>
              <a:t>What will you do if you if you feel upset or worried?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024F352-5BA1-468C-B2C2-6E7AB5F74592}"/>
              </a:ext>
            </a:extLst>
          </p:cNvPr>
          <p:cNvSpPr/>
          <p:nvPr/>
        </p:nvSpPr>
        <p:spPr>
          <a:xfrm>
            <a:off x="7126161" y="4365414"/>
            <a:ext cx="1885072" cy="1745376"/>
          </a:xfrm>
          <a:prstGeom prst="ellipse">
            <a:avLst/>
          </a:prstGeom>
          <a:solidFill>
            <a:srgbClr val="F3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What is the healthiest drink to have?</a:t>
            </a:r>
          </a:p>
        </p:txBody>
      </p:sp>
    </p:spTree>
    <p:extLst>
      <p:ext uri="{BB962C8B-B14F-4D97-AF65-F5344CB8AC3E}">
        <p14:creationId xmlns:p14="http://schemas.microsoft.com/office/powerpoint/2010/main" val="2868077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42FB848-5F02-482D-A416-C14C47506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6812" y="638289"/>
            <a:ext cx="1693475" cy="712209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AD70A1F1-3324-4FBF-89C2-A3AE00F06E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8165" y="2065862"/>
            <a:ext cx="6815669" cy="981089"/>
          </a:xfrm>
        </p:spPr>
        <p:txBody>
          <a:bodyPr/>
          <a:lstStyle/>
          <a:p>
            <a:r>
              <a:rPr lang="en-GB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Any Questions?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C948ED94-DDF0-44CB-B188-D7ADEC4A8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ln w="0"/>
                <a:solidFill>
                  <a:srgbClr val="5E5371"/>
                </a:solidFill>
                <a:effectLst>
                  <a:reflection blurRad="6350" stA="53000" endA="300" endPos="35500" dir="5400000" sy="-90000" algn="bl" rotWithShape="0"/>
                </a:effectLst>
              </a:rPr>
              <a:t>Thank you</a:t>
            </a:r>
          </a:p>
          <a:p>
            <a:r>
              <a:rPr lang="en-GB" sz="2800" b="1" dirty="0">
                <a:ln w="0"/>
                <a:solidFill>
                  <a:srgbClr val="5E5371"/>
                </a:solidFill>
                <a:effectLst>
                  <a:reflection blurRad="6350" stA="53000" endA="300" endPos="35500" dir="5400000" sy="-90000" algn="bl" rotWithShape="0"/>
                </a:effectLst>
              </a:rPr>
              <a:t>from the Hounslow School Nurses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F7D7B8-3F07-4F77-A491-C481831F4E3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14006" y="2536837"/>
            <a:ext cx="1341692" cy="17811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6D02484-D812-4AAA-AF3D-79DC89751EF0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31339" y="5589045"/>
            <a:ext cx="929319" cy="61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4326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405</TotalTime>
  <Words>717</Words>
  <Application>Microsoft Office PowerPoint</Application>
  <PresentationFormat>Widescreen</PresentationFormat>
  <Paragraphs>71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Garamond</vt:lpstr>
      <vt:lpstr>Organic</vt:lpstr>
      <vt:lpstr>Reception Class</vt:lpstr>
      <vt:lpstr>We are going to learn about…</vt:lpstr>
      <vt:lpstr>When I start school I will try to be able to…</vt:lpstr>
      <vt:lpstr>When I start school I will try to be able to…</vt:lpstr>
      <vt:lpstr>When I start school I will try to be able to…</vt:lpstr>
      <vt:lpstr>When I start school I will try to be able to…</vt:lpstr>
      <vt:lpstr>When I start school I will try to be able to…</vt:lpstr>
      <vt:lpstr>If I am sad, worried or upset I will…</vt:lpstr>
      <vt:lpstr>I will try my best to have a healthy diet…</vt:lpstr>
      <vt:lpstr>I will be active…</vt:lpstr>
      <vt:lpstr>I will make sure I get enough sleep…</vt:lpstr>
      <vt:lpstr>I will talk to an adult if…</vt:lpstr>
      <vt:lpstr>I will look after my teeth…</vt:lpstr>
      <vt:lpstr>I will look after my eyes…</vt:lpstr>
      <vt:lpstr>I will keep my hands clean…</vt:lpstr>
      <vt:lpstr>I will try to keep myself safe…</vt:lpstr>
      <vt:lpstr>I will try to keep myself safe…</vt:lpstr>
      <vt:lpstr>Can you tell me…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 Class</dc:title>
  <dc:creator>Revans Chantal</dc:creator>
  <cp:lastModifiedBy>Revans Chantal</cp:lastModifiedBy>
  <cp:revision>37</cp:revision>
  <dcterms:created xsi:type="dcterms:W3CDTF">2020-07-06T16:25:00Z</dcterms:created>
  <dcterms:modified xsi:type="dcterms:W3CDTF">2020-07-09T12:55:49Z</dcterms:modified>
</cp:coreProperties>
</file>