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3908B-2153-4801-AA10-CD21ABA5547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1865C-56F1-4381-B0F5-AEDAAD297D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479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3019A99-18DC-4CA8-AFF8-E47ECC45EE71}" type="slidenum">
              <a:rPr lang="en-GB" altLang="en-US" smtClean="0"/>
              <a:pPr/>
              <a:t>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883996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smtClean="0">
                <a:latin typeface="Arial" panose="020B0604020202020204" pitchFamily="34" charset="0"/>
              </a:rPr>
              <a:t>The sounds you see above are from set 1 which we have started work on this week. We will cover set 1, 2 and 3 sounds depending on your child’s ability. </a:t>
            </a: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B7B5630-68D4-4D79-BF10-49D507227A95}" type="slidenum">
              <a:rPr lang="en-GB" altLang="en-US" smtClean="0"/>
              <a:pPr/>
              <a:t>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660170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53923FC-9456-4F1E-95E6-94A99746F5CF}" type="slidenum">
              <a:rPr lang="en-GB" altLang="en-US" smtClean="0"/>
              <a:pPr/>
              <a:t>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784530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F56F622-2AA9-49EA-A41B-674F3B69200F}" type="slidenum">
              <a:rPr lang="en-GB" altLang="en-US" smtClean="0"/>
              <a:pPr/>
              <a:t>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2390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C746F3C-FEFD-44F1-84B7-D68B4047BB5E}" type="slidenum">
              <a:rPr lang="en-GB" altLang="en-US" smtClean="0"/>
              <a:pPr/>
              <a:t>6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597786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22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35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5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0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501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75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187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552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12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560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98400-0CA2-43C7-854E-214EC5E69C6E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804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for-home/reading-owl/find-a-book/read-write-inc-phonics--1/phonics-pure-sounds-vide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reading/reading-schemes-oxford-levels/read-write-inc-phonics-guide/#set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t.janjua@westbrookprimary.co.uk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e.balaban@westbrookprimary.co.uk" TargetMode="External"/><Relationship Id="rId4" Type="http://schemas.openxmlformats.org/officeDocument/2006/relationships/hyperlink" Target="mailto:s.presepi@westbrookprimary.co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ad Write Inc. Phonics - Ruth Miskin Phonics Trai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50" y="1520911"/>
            <a:ext cx="11016730" cy="335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177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1924050" y="2133601"/>
            <a:ext cx="8229600" cy="2663825"/>
          </a:xfrm>
        </p:spPr>
        <p:txBody>
          <a:bodyPr>
            <a:normAutofit fontScale="85000" lnSpcReduction="20000"/>
          </a:bodyPr>
          <a:lstStyle/>
          <a:p>
            <a:r>
              <a:rPr lang="en-GB" altLang="en-US" dirty="0" smtClean="0"/>
              <a:t>Phonics program we follow.</a:t>
            </a:r>
          </a:p>
          <a:p>
            <a:r>
              <a:rPr lang="en-GB" altLang="en-US" dirty="0" smtClean="0"/>
              <a:t>Children learn letter sounds. When they are ready and are blending words we begin to introduce story books during our sessions.(Ruth </a:t>
            </a:r>
            <a:r>
              <a:rPr lang="en-GB" altLang="en-US" dirty="0" err="1" smtClean="0"/>
              <a:t>Miskin</a:t>
            </a:r>
            <a:r>
              <a:rPr lang="en-GB" altLang="en-US" dirty="0" smtClean="0"/>
              <a:t> Read Write </a:t>
            </a:r>
            <a:r>
              <a:rPr lang="en-GB" altLang="en-US" dirty="0" err="1" smtClean="0"/>
              <a:t>Inc</a:t>
            </a:r>
            <a:r>
              <a:rPr lang="en-GB" altLang="en-US" dirty="0" smtClean="0"/>
              <a:t>)</a:t>
            </a:r>
          </a:p>
          <a:p>
            <a:r>
              <a:rPr lang="en-GB" altLang="en-US" dirty="0" smtClean="0"/>
              <a:t>Please watch this short video </a:t>
            </a:r>
            <a:r>
              <a:rPr lang="en-GB" altLang="en-US" dirty="0" smtClean="0"/>
              <a:t>which will show you how we teach the sounds</a:t>
            </a:r>
            <a:endParaRPr lang="en-GB" altLang="en-US" dirty="0" smtClean="0"/>
          </a:p>
          <a:p>
            <a:pPr marL="0" indent="0">
              <a:buNone/>
            </a:pPr>
            <a:r>
              <a:rPr lang="en-GB" altLang="en-US" dirty="0">
                <a:hlinkClick r:id="rId3"/>
              </a:rPr>
              <a:t>https://www.oxfordowl.co.uk/for-home/reading-owl/find-a-book/read-write-inc-phonics--1/phonics-pure-sounds-video</a:t>
            </a:r>
            <a:endParaRPr lang="en-GB" altLang="en-US" dirty="0"/>
          </a:p>
        </p:txBody>
      </p:sp>
      <p:sp>
        <p:nvSpPr>
          <p:cNvPr id="31747" name="AutoShape 2" descr="Image result for read write inc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1748" name="AutoShape 4" descr="Image result for read write inc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31749" name="Picture 6" descr="Image result for read write in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6496" r="-4501" b="37622"/>
          <a:stretch>
            <a:fillRect/>
          </a:stretch>
        </p:blipFill>
        <p:spPr bwMode="auto">
          <a:xfrm>
            <a:off x="3810000" y="325438"/>
            <a:ext cx="4459288" cy="16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AutoShape 8" descr="Image result for read write inc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31751" name="Picture 14" descr="Image result for read write inc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15" t="23436"/>
          <a:stretch>
            <a:fillRect/>
          </a:stretch>
        </p:blipFill>
        <p:spPr bwMode="auto">
          <a:xfrm>
            <a:off x="6038851" y="4941889"/>
            <a:ext cx="3838575" cy="167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10" descr="Image result for read write in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4911725"/>
            <a:ext cx="2151062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01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1981200" y="981076"/>
            <a:ext cx="8229600" cy="4886325"/>
          </a:xfrm>
        </p:spPr>
        <p:txBody>
          <a:bodyPr/>
          <a:lstStyle/>
          <a:p>
            <a:r>
              <a:rPr lang="en-GB" altLang="en-US" dirty="0"/>
              <a:t>Children </a:t>
            </a:r>
            <a:r>
              <a:rPr lang="en-GB" altLang="en-US" dirty="0" smtClean="0"/>
              <a:t>will eventually be split into groups depending on their learning needs.</a:t>
            </a:r>
            <a:endParaRPr lang="en-GB" altLang="en-US" dirty="0"/>
          </a:p>
          <a:p>
            <a:r>
              <a:rPr lang="en-GB" altLang="en-US" dirty="0"/>
              <a:t>We teach children letter sounds with a picture hook. Each picture has a handwriting phrase</a:t>
            </a:r>
            <a:r>
              <a:rPr lang="en-GB" altLang="en-US" dirty="0" smtClean="0"/>
              <a:t>.</a:t>
            </a:r>
          </a:p>
          <a:p>
            <a:r>
              <a:rPr lang="en-GB" altLang="en-US" dirty="0" smtClean="0"/>
              <a:t>You will find more information here to help you </a:t>
            </a:r>
          </a:p>
          <a:p>
            <a:r>
              <a:rPr lang="en-GB" altLang="en-US" dirty="0">
                <a:hlinkClick r:id="rId3"/>
              </a:rPr>
              <a:t>https://home.oxfordowl.co.uk/reading/reading-schemes-oxford-levels/read-write-inc-phonics-guide/#</a:t>
            </a:r>
            <a:r>
              <a:rPr lang="en-GB" altLang="en-US" dirty="0" smtClean="0">
                <a:hlinkClick r:id="rId3"/>
              </a:rPr>
              <a:t>set1</a:t>
            </a:r>
            <a:endParaRPr lang="en-GB" altLang="en-US" dirty="0" smtClean="0"/>
          </a:p>
          <a:p>
            <a:endParaRPr lang="en-GB" altLang="en-US" dirty="0" smtClean="0"/>
          </a:p>
          <a:p>
            <a:endParaRPr lang="en-GB" altLang="en-US" dirty="0"/>
          </a:p>
        </p:txBody>
      </p:sp>
      <p:pic>
        <p:nvPicPr>
          <p:cNvPr id="33795" name="Picture 10" descr="Image result for read write in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500" y="4214552"/>
            <a:ext cx="3209925" cy="2408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03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1981200" y="765176"/>
            <a:ext cx="8229600" cy="5102225"/>
          </a:xfrm>
        </p:spPr>
        <p:txBody>
          <a:bodyPr/>
          <a:lstStyle/>
          <a:p>
            <a:r>
              <a:rPr lang="en-GB" altLang="en-US" smtClean="0"/>
              <a:t>This is Fred </a:t>
            </a:r>
          </a:p>
          <a:p>
            <a:endParaRPr lang="en-GB" altLang="en-US" smtClean="0"/>
          </a:p>
          <a:p>
            <a:r>
              <a:rPr lang="en-GB" altLang="en-US" smtClean="0"/>
              <a:t>Fred helps us to sound out words. We talk to the children about Fred talk </a:t>
            </a:r>
            <a:r>
              <a:rPr lang="en-GB" altLang="en-US" b="1" i="1" smtClean="0"/>
              <a:t>‘b-a-t’ </a:t>
            </a:r>
            <a:r>
              <a:rPr lang="en-GB" altLang="en-US" smtClean="0"/>
              <a:t>and real talk </a:t>
            </a:r>
            <a:r>
              <a:rPr lang="en-GB" altLang="en-US" b="1" i="1" smtClean="0"/>
              <a:t>‘bat’</a:t>
            </a:r>
          </a:p>
          <a:p>
            <a:r>
              <a:rPr lang="en-GB" altLang="en-US" smtClean="0"/>
              <a:t>We also talk to the children about using Fred fingers to count out the sounds we hear in a word and pinch our fingers as we say them.</a:t>
            </a:r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569913"/>
            <a:ext cx="2381250" cy="110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AutoShape 4" descr="Image result for read write inc fred fingers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5845" name="AutoShape 6" descr="Image result for read write inc fred fingers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5846" name="AutoShape 8" descr="Image result for read write inc fred fingers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35847" name="Picture 10" descr="Image result for read write inc fred fing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63" y="5157789"/>
            <a:ext cx="1530350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20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u="sng" smtClean="0"/>
              <a:t>Introducing books</a:t>
            </a:r>
          </a:p>
        </p:txBody>
      </p:sp>
      <p:pic>
        <p:nvPicPr>
          <p:cNvPr id="37891" name="Picture 2" descr="Image result for read write inc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1628775"/>
            <a:ext cx="2735262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5016500" y="1773239"/>
            <a:ext cx="4833938" cy="2592387"/>
          </a:xfrm>
        </p:spPr>
        <p:txBody>
          <a:bodyPr/>
          <a:lstStyle/>
          <a:p>
            <a:r>
              <a:rPr lang="en-GB" altLang="en-US"/>
              <a:t>Children will be linking their learning to key books when they are able to read simple words independently e.g. pin, pot, hat.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1847851" y="4332289"/>
            <a:ext cx="8208963" cy="209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en-GB" sz="2800" kern="0" dirty="0"/>
              <a:t>This is an extension of the phonics lesson.</a:t>
            </a:r>
          </a:p>
          <a:p>
            <a:pPr>
              <a:defRPr/>
            </a:pPr>
            <a:r>
              <a:rPr lang="en-GB" sz="2800" kern="0" dirty="0"/>
              <a:t>Children will work on saying a sentence, remembering it, then writing it independently. These will also be simple and match phonic knowledge.</a:t>
            </a:r>
          </a:p>
          <a:p>
            <a:pPr>
              <a:defRPr/>
            </a:pPr>
            <a:endParaRPr lang="en-GB" kern="0" dirty="0"/>
          </a:p>
        </p:txBody>
      </p:sp>
    </p:spTree>
    <p:extLst>
      <p:ext uri="{BB962C8B-B14F-4D97-AF65-F5344CB8AC3E}">
        <p14:creationId xmlns:p14="http://schemas.microsoft.com/office/powerpoint/2010/main" val="212866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900238" y="836613"/>
            <a:ext cx="8229600" cy="1371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 smtClean="0"/>
              <a:t>If you have any questions about Read Write </a:t>
            </a:r>
            <a:r>
              <a:rPr lang="en-GB" altLang="en-US" dirty="0" err="1" smtClean="0"/>
              <a:t>Inc</a:t>
            </a:r>
            <a:r>
              <a:rPr lang="en-GB" altLang="en-US" dirty="0" smtClean="0"/>
              <a:t> please email us </a:t>
            </a: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2711451" y="2708276"/>
            <a:ext cx="660717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800" dirty="0"/>
              <a:t>Barn Owl Class – Ms Janjua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800" dirty="0">
                <a:hlinkClick r:id="rId3"/>
              </a:rPr>
              <a:t>t.janjua@westbrookprimary.co.uk</a:t>
            </a:r>
            <a:endParaRPr lang="en-GB" altLang="en-US" sz="2800" dirty="0"/>
          </a:p>
          <a:p>
            <a:pPr>
              <a:buFont typeface="Arial" panose="020B0604020202020204" pitchFamily="34" charset="0"/>
              <a:buNone/>
            </a:pPr>
            <a:endParaRPr lang="en-GB" altLang="en-US" sz="2800" dirty="0"/>
          </a:p>
          <a:p>
            <a:r>
              <a:rPr lang="en-GB" altLang="en-US" sz="2800" dirty="0"/>
              <a:t>Snowy Owl Class – Mrs Presepi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800" dirty="0">
                <a:hlinkClick r:id="rId4"/>
              </a:rPr>
              <a:t>s.presepi@westbrookprimary.co.uk</a:t>
            </a:r>
            <a:endParaRPr lang="en-GB" altLang="en-US" sz="2800" dirty="0"/>
          </a:p>
          <a:p>
            <a:pPr>
              <a:buFont typeface="Arial" panose="020B0604020202020204" pitchFamily="34" charset="0"/>
              <a:buNone/>
            </a:pPr>
            <a:endParaRPr lang="en-GB" altLang="en-US" sz="2800" dirty="0"/>
          </a:p>
          <a:p>
            <a:r>
              <a:rPr lang="en-GB" altLang="en-US" sz="2800" dirty="0"/>
              <a:t>Tawny Owl Class – Ms Balaban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800" dirty="0">
                <a:hlinkClick r:id="rId5"/>
              </a:rPr>
              <a:t>e.balaban@westbrookprimary.co.uk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03272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289</Words>
  <Application>Microsoft Office PowerPoint</Application>
  <PresentationFormat>Widescreen</PresentationFormat>
  <Paragraphs>31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Introducing books</vt:lpstr>
      <vt:lpstr>If you have any questions about Read Write Inc please email 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Farzana Shaikh (Westbrook Primary School)</dc:creator>
  <cp:lastModifiedBy>Farzana Shaikh (Westbrook Primary School)</cp:lastModifiedBy>
  <cp:revision>5</cp:revision>
  <dcterms:created xsi:type="dcterms:W3CDTF">2020-11-12T09:38:44Z</dcterms:created>
  <dcterms:modified xsi:type="dcterms:W3CDTF">2020-11-12T11:51:17Z</dcterms:modified>
</cp:coreProperties>
</file>