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4" r:id="rId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p:scale>
          <a:sx n="76" d="100"/>
          <a:sy n="76" d="100"/>
        </p:scale>
        <p:origin x="-1206" y="30"/>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20738" y="4155141"/>
            <a:ext cx="7542212" cy="1013012"/>
          </a:xfrm>
        </p:spPr>
        <p:txBody>
          <a:bodyPr anchor="b" anchorCtr="0">
            <a:noAutofit/>
          </a:bodyPr>
          <a:lstStyle/>
          <a:p>
            <a:r>
              <a:rPr lang="en-US" smtClean="0"/>
              <a:t>Click to edit Master title style</a:t>
            </a:r>
            <a:endParaRPr/>
          </a:p>
        </p:txBody>
      </p:sp>
      <p:sp>
        <p:nvSpPr>
          <p:cNvPr id="3" name="Subtitle 2"/>
          <p:cNvSpPr>
            <a:spLocks noGrp="1"/>
          </p:cNvSpPr>
          <p:nvPr>
            <p:ph type="subTitle" idx="1"/>
          </p:nvPr>
        </p:nvSpPr>
        <p:spPr>
          <a:xfrm>
            <a:off x="820738" y="5230906"/>
            <a:ext cx="7542212" cy="1030942"/>
          </a:xfrm>
        </p:spPr>
        <p:txBody>
          <a:bodyPr/>
          <a:lstStyle>
            <a:lvl1pPr marL="0" indent="0" algn="ctr">
              <a:spcBef>
                <a:spcPct val="300"/>
              </a:spcBef>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dirty="0"/>
          </a:p>
        </p:txBody>
      </p:sp>
      <p:sp>
        <p:nvSpPr>
          <p:cNvPr id="4" name="Date Placeholder 3"/>
          <p:cNvSpPr>
            <a:spLocks noGrp="1"/>
          </p:cNvSpPr>
          <p:nvPr>
            <p:ph type="dt" sz="half" idx="10"/>
          </p:nvPr>
        </p:nvSpPr>
        <p:spPr/>
        <p:txBody>
          <a:bodyPr/>
          <a:lstStyle/>
          <a:p>
            <a:fld id="{70BA1CFD-BFF0-48BC-9BA5-4974D7A6AB15}" type="datetimeFigureOut">
              <a:rPr lang="en-US" smtClean="0"/>
              <a:t>3/30/2020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2AA694-00EB-4F4B-AABB-6F50FB178914}" type="slidenum">
              <a:rPr lang="en-US" smtClean="0"/>
              <a:t>‹#›</a:t>
            </a:fld>
            <a:endParaRPr lang="en-US"/>
          </a:p>
        </p:txBody>
      </p:sp>
      <p:pic>
        <p:nvPicPr>
          <p:cNvPr id="7" name="Picture 6" descr="MoleculeTracer.png"/>
          <p:cNvPicPr>
            <a:picLocks noChangeAspect="1"/>
          </p:cNvPicPr>
          <p:nvPr/>
        </p:nvPicPr>
        <p:blipFill>
          <a:blip r:embed="rId2"/>
          <a:stretch>
            <a:fillRect/>
          </a:stretch>
        </p:blipFill>
        <p:spPr>
          <a:xfrm>
            <a:off x="1674019" y="224679"/>
            <a:ext cx="5795963" cy="3943372"/>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idx="1"/>
          </p:nvPr>
        </p:nvSpPr>
        <p:spPr/>
        <p:txBody>
          <a:bodyPr/>
          <a:lstStyle>
            <a:lvl5pPr>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4" name="Date Placeholder 3"/>
          <p:cNvSpPr>
            <a:spLocks noGrp="1"/>
          </p:cNvSpPr>
          <p:nvPr>
            <p:ph type="dt" sz="half" idx="10"/>
          </p:nvPr>
        </p:nvSpPr>
        <p:spPr/>
        <p:txBody>
          <a:bodyPr/>
          <a:lstStyle/>
          <a:p>
            <a:fld id="{70BA1CFD-BFF0-48BC-9BA5-4974D7A6AB15}" type="datetimeFigureOut">
              <a:rPr lang="en-US" smtClean="0"/>
              <a:t>3/30/2020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2AA694-00EB-4F4B-AABB-6F50FB178914}"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20737" y="1219013"/>
            <a:ext cx="7542213" cy="1958975"/>
          </a:xfrm>
        </p:spPr>
        <p:txBody>
          <a:bodyPr vert="horz" lIns="91440" tIns="45720" rIns="91440" bIns="45720" rtlCol="0" anchor="b" anchorCtr="0">
            <a:noAutofit/>
          </a:bodyPr>
          <a:lstStyle>
            <a:lvl1pPr algn="ctr" defTabSz="914400" rtl="0" eaLnBrk="1" latinLnBrk="0" hangingPunct="1">
              <a:spcBef>
                <a:spcPct val="0"/>
              </a:spcBef>
              <a:buNone/>
              <a:defRPr sz="5200" b="1" kern="1200">
                <a:solidFill>
                  <a:schemeClr val="tx1"/>
                </a:solidFill>
                <a:effectLst>
                  <a:outerShdw blurRad="101600" dist="63500" dir="2700000" algn="tl" rotWithShape="0">
                    <a:prstClr val="black">
                      <a:alpha val="75000"/>
                    </a:prstClr>
                  </a:outerShdw>
                </a:effectLst>
                <a:latin typeface="+mj-lt"/>
                <a:ea typeface="+mj-ea"/>
                <a:cs typeface="+mj-cs"/>
              </a:defRPr>
            </a:lvl1pPr>
          </a:lstStyle>
          <a:p>
            <a:r>
              <a:rPr lang="en-US" smtClean="0"/>
              <a:t>Click to edit Master title style</a:t>
            </a:r>
            <a:endParaRPr/>
          </a:p>
        </p:txBody>
      </p:sp>
      <p:sp>
        <p:nvSpPr>
          <p:cNvPr id="3" name="Text Placeholder 2"/>
          <p:cNvSpPr>
            <a:spLocks noGrp="1"/>
          </p:cNvSpPr>
          <p:nvPr>
            <p:ph type="body" idx="1"/>
          </p:nvPr>
        </p:nvSpPr>
        <p:spPr>
          <a:xfrm>
            <a:off x="820737" y="3224213"/>
            <a:ext cx="7542213" cy="1500187"/>
          </a:xfrm>
        </p:spPr>
        <p:txBody>
          <a:bodyPr vert="horz" lIns="91440" tIns="45720" rIns="91440" bIns="45720" rtlCol="0">
            <a:normAutofit/>
          </a:bodyPr>
          <a:lstStyle>
            <a:lvl1pPr marL="0" indent="0" algn="ctr" defTabSz="914400" rtl="0" eaLnBrk="1" latinLnBrk="0" hangingPunct="1">
              <a:spcBef>
                <a:spcPts val="300"/>
              </a:spcBef>
              <a:buFontTx/>
              <a:buNone/>
              <a:defRPr sz="2400" b="1" kern="1200">
                <a:solidFill>
                  <a:schemeClr val="tx1">
                    <a:tint val="75000"/>
                  </a:schemeClr>
                </a:solidFill>
                <a:effectLst>
                  <a:outerShdw blurRad="101600" dist="63500" dir="2700000" algn="tl" rotWithShape="0">
                    <a:prstClr val="black">
                      <a:alpha val="75000"/>
                    </a:prstClr>
                  </a:outerShdw>
                </a:effectLst>
                <a:latin typeface="+mn-lt"/>
                <a:ea typeface="+mn-ea"/>
                <a:cs typeface="+mn-cs"/>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0BA1CFD-BFF0-48BC-9BA5-4974D7A6AB15}" type="datetimeFigureOut">
              <a:rPr lang="en-US" smtClean="0"/>
              <a:t>3/30/2020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2AA694-00EB-4F4B-AABB-6F50FB178914}"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779462" y="107577"/>
            <a:ext cx="7581901" cy="1653988"/>
          </a:xfrm>
        </p:spPr>
        <p:txBody>
          <a:bodyPr/>
          <a:lstStyle/>
          <a:p>
            <a:r>
              <a:rPr lang="en-US" smtClean="0"/>
              <a:t>Click to edit Master title style</a:t>
            </a:r>
            <a:endParaRPr/>
          </a:p>
        </p:txBody>
      </p:sp>
      <p:sp>
        <p:nvSpPr>
          <p:cNvPr id="3" name="Content Placeholder 2"/>
          <p:cNvSpPr>
            <a:spLocks noGrp="1"/>
          </p:cNvSpPr>
          <p:nvPr>
            <p:ph sz="half" idx="1"/>
          </p:nvPr>
        </p:nvSpPr>
        <p:spPr>
          <a:xfrm>
            <a:off x="779462" y="1892301"/>
            <a:ext cx="3657600" cy="3975100"/>
          </a:xfrm>
        </p:spPr>
        <p:txBody>
          <a:bodyPr>
            <a:normAutofit/>
          </a:bodyPr>
          <a:lstStyle>
            <a:lvl1pPr>
              <a:defRPr sz="2000"/>
            </a:lvl1pPr>
            <a:lvl2pPr>
              <a:defRPr sz="1800"/>
            </a:lvl2pPr>
            <a:lvl3pPr>
              <a:defRPr sz="1800"/>
            </a:lvl3pPr>
            <a:lvl4pPr>
              <a:defRPr sz="1800"/>
            </a:lvl4pPr>
            <a:lvl5pPr>
              <a:defRPr sz="1800"/>
            </a:lvl5pPr>
            <a:lvl6pPr marL="2173288" indent="-344488">
              <a:defRPr sz="1800"/>
            </a:lvl6pPr>
            <a:lvl7pPr marL="2173288" indent="-344488">
              <a:defRPr sz="1800"/>
            </a:lvl7pPr>
            <a:lvl8pPr marL="2173288" indent="-344488">
              <a:defRPr sz="1800"/>
            </a:lvl8pPr>
            <a:lvl9pPr marL="2173288" indent="-344488">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4" name="Content Placeholder 3"/>
          <p:cNvSpPr>
            <a:spLocks noGrp="1"/>
          </p:cNvSpPr>
          <p:nvPr>
            <p:ph sz="half" idx="2"/>
          </p:nvPr>
        </p:nvSpPr>
        <p:spPr>
          <a:xfrm>
            <a:off x="4703763" y="1892301"/>
            <a:ext cx="3657600" cy="3975100"/>
          </a:xfrm>
        </p:spPr>
        <p:txBody>
          <a:bodyPr>
            <a:normAutofit/>
          </a:bodyPr>
          <a:lstStyle>
            <a:lvl1pPr>
              <a:defRPr sz="2000"/>
            </a:lvl1pPr>
            <a:lvl2pPr>
              <a:defRPr sz="1800"/>
            </a:lvl2pPr>
            <a:lvl3pPr>
              <a:defRPr sz="1800"/>
            </a:lvl3pPr>
            <a:lvl4pPr>
              <a:defRPr sz="1800"/>
            </a:lvl4pPr>
            <a:lvl5pPr>
              <a:defRPr sz="1800"/>
            </a:lvl5pPr>
            <a:lvl6pPr marL="2173288" indent="-344488">
              <a:defRPr sz="1800"/>
            </a:lvl6pPr>
            <a:lvl7pPr marL="2173288" indent="-344488">
              <a:defRPr sz="1800"/>
            </a:lvl7pPr>
            <a:lvl8pPr marL="2173288" indent="-344488">
              <a:defRPr sz="1800"/>
            </a:lvl8pPr>
            <a:lvl9pPr marL="2173288" indent="-344488">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5" name="Date Placeholder 4"/>
          <p:cNvSpPr>
            <a:spLocks noGrp="1"/>
          </p:cNvSpPr>
          <p:nvPr>
            <p:ph type="dt" sz="half" idx="10"/>
          </p:nvPr>
        </p:nvSpPr>
        <p:spPr/>
        <p:txBody>
          <a:bodyPr/>
          <a:lstStyle/>
          <a:p>
            <a:fld id="{70BA1CFD-BFF0-48BC-9BA5-4974D7A6AB15}" type="datetimeFigureOut">
              <a:rPr lang="en-US" smtClean="0"/>
              <a:t>3/30/2020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12AA694-00EB-4F4B-AABB-6F50FB178914}"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79462" y="107577"/>
            <a:ext cx="7581901" cy="1653988"/>
          </a:xfrm>
        </p:spPr>
        <p:txBody>
          <a:bodyPr/>
          <a:lstStyle>
            <a:lvl1pPr>
              <a:defRPr/>
            </a:lvl1pPr>
          </a:lstStyle>
          <a:p>
            <a:r>
              <a:rPr lang="en-US" smtClean="0"/>
              <a:t>Click to edit Master title style</a:t>
            </a:r>
            <a:endParaRPr/>
          </a:p>
        </p:txBody>
      </p:sp>
      <p:sp>
        <p:nvSpPr>
          <p:cNvPr id="3" name="Text Placeholder 2"/>
          <p:cNvSpPr>
            <a:spLocks noGrp="1"/>
          </p:cNvSpPr>
          <p:nvPr>
            <p:ph type="body" idx="1"/>
          </p:nvPr>
        </p:nvSpPr>
        <p:spPr>
          <a:xfrm>
            <a:off x="779462" y="1761565"/>
            <a:ext cx="3657600" cy="515469"/>
          </a:xfrm>
        </p:spPr>
        <p:txBody>
          <a:bodyPr anchor="b">
            <a:normAutofit/>
          </a:bodyPr>
          <a:lstStyle>
            <a:lvl1pPr marL="0" indent="0" algn="ctr">
              <a:spcBef>
                <a:spcPct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779462" y="2393575"/>
            <a:ext cx="3657600" cy="3473823"/>
          </a:xfrm>
        </p:spPr>
        <p:txBody>
          <a:bodyPr>
            <a:normAutofit/>
          </a:bodyPr>
          <a:lstStyle>
            <a:lvl1pPr>
              <a:defRPr sz="2000"/>
            </a:lvl1pPr>
            <a:lvl2pPr>
              <a:defRPr sz="1800"/>
            </a:lvl2pPr>
            <a:lvl3pPr>
              <a:defRPr sz="1800"/>
            </a:lvl3pPr>
            <a:lvl4pPr>
              <a:defRPr sz="1800"/>
            </a:lvl4pPr>
            <a:lvl5pPr>
              <a:defRPr sz="1800"/>
            </a:lvl5pPr>
            <a:lvl6pPr marL="2173288" indent="-344488">
              <a:defRPr sz="1600"/>
            </a:lvl6pPr>
            <a:lvl7pPr marL="2173288" indent="-344488">
              <a:defRPr sz="1600"/>
            </a:lvl7pPr>
            <a:lvl8pPr marL="2173288" indent="-344488">
              <a:defRPr sz="1600"/>
            </a:lvl8pPr>
            <a:lvl9pPr marL="2173288" indent="-344488">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5" name="Text Placeholder 4"/>
          <p:cNvSpPr>
            <a:spLocks noGrp="1"/>
          </p:cNvSpPr>
          <p:nvPr>
            <p:ph type="body" sz="quarter" idx="3"/>
          </p:nvPr>
        </p:nvSpPr>
        <p:spPr>
          <a:xfrm>
            <a:off x="4703763" y="1761565"/>
            <a:ext cx="3657600" cy="515469"/>
          </a:xfrm>
        </p:spPr>
        <p:txBody>
          <a:bodyPr anchor="b">
            <a:normAutofit/>
          </a:bodyPr>
          <a:lstStyle>
            <a:lvl1pPr marL="0" indent="0" algn="ctr">
              <a:spcBef>
                <a:spcPct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703763" y="2393575"/>
            <a:ext cx="3657600" cy="3473823"/>
          </a:xfrm>
        </p:spPr>
        <p:txBody>
          <a:bodyPr>
            <a:normAutofit/>
          </a:bodyPr>
          <a:lstStyle>
            <a:lvl1pPr>
              <a:defRPr sz="2000"/>
            </a:lvl1pPr>
            <a:lvl2pPr>
              <a:defRPr sz="1800"/>
            </a:lvl2pPr>
            <a:lvl3pPr>
              <a:defRPr sz="1800"/>
            </a:lvl3pPr>
            <a:lvl4pPr>
              <a:defRPr sz="1800"/>
            </a:lvl4pPr>
            <a:lvl5pPr>
              <a:defRPr sz="1800"/>
            </a:lvl5pPr>
            <a:lvl6pPr marL="2173288" indent="-344488">
              <a:defRPr sz="1600"/>
            </a:lvl6pPr>
            <a:lvl7pPr marL="2173288" indent="-344488">
              <a:defRPr sz="1600"/>
            </a:lvl7pPr>
            <a:lvl8pPr marL="2173288" indent="-344488">
              <a:defRPr sz="1600"/>
            </a:lvl8pPr>
            <a:lvl9pPr marL="2173288" indent="-344488">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7" name="Date Placeholder 6"/>
          <p:cNvSpPr>
            <a:spLocks noGrp="1"/>
          </p:cNvSpPr>
          <p:nvPr>
            <p:ph type="dt" sz="half" idx="10"/>
          </p:nvPr>
        </p:nvSpPr>
        <p:spPr/>
        <p:txBody>
          <a:bodyPr/>
          <a:lstStyle/>
          <a:p>
            <a:fld id="{70BA1CFD-BFF0-48BC-9BA5-4974D7A6AB15}" type="datetimeFigureOut">
              <a:rPr lang="en-US" smtClean="0"/>
              <a:t>3/30/2020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12AA694-00EB-4F4B-AABB-6F50FB178914}"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Date Placeholder 2"/>
          <p:cNvSpPr>
            <a:spLocks noGrp="1"/>
          </p:cNvSpPr>
          <p:nvPr>
            <p:ph type="dt" sz="half" idx="10"/>
          </p:nvPr>
        </p:nvSpPr>
        <p:spPr/>
        <p:txBody>
          <a:bodyPr/>
          <a:lstStyle/>
          <a:p>
            <a:fld id="{70BA1CFD-BFF0-48BC-9BA5-4974D7A6AB15}" type="datetimeFigureOut">
              <a:rPr lang="en-US" smtClean="0"/>
              <a:t>3/30/2020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12AA694-00EB-4F4B-AABB-6F50FB178914}"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0BA1CFD-BFF0-48BC-9BA5-4974D7A6AB15}" type="datetimeFigureOut">
              <a:rPr lang="en-US" smtClean="0"/>
              <a:t>3/30/2020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12AA694-00EB-4F4B-AABB-6F50FB178914}"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79929" y="457201"/>
            <a:ext cx="3566160" cy="1371600"/>
          </a:xfrm>
        </p:spPr>
        <p:txBody>
          <a:bodyPr anchor="b">
            <a:normAutofit/>
          </a:bodyPr>
          <a:lstStyle>
            <a:lvl1pPr algn="ctr">
              <a:defRPr sz="3600" b="1"/>
            </a:lvl1pPr>
          </a:lstStyle>
          <a:p>
            <a:r>
              <a:rPr lang="en-US" smtClean="0"/>
              <a:t>Click to edit Master title style</a:t>
            </a:r>
            <a:endParaRPr/>
          </a:p>
        </p:txBody>
      </p:sp>
      <p:sp>
        <p:nvSpPr>
          <p:cNvPr id="3" name="Content Placeholder 2"/>
          <p:cNvSpPr>
            <a:spLocks noGrp="1"/>
          </p:cNvSpPr>
          <p:nvPr>
            <p:ph idx="1"/>
          </p:nvPr>
        </p:nvSpPr>
        <p:spPr>
          <a:xfrm>
            <a:off x="4802393" y="457201"/>
            <a:ext cx="3566160" cy="5410200"/>
          </a:xfrm>
        </p:spPr>
        <p:txBody>
          <a:bodyPr>
            <a:normAutofit/>
          </a:bodyPr>
          <a:lstStyle>
            <a:lvl1pPr>
              <a:defRPr sz="2400"/>
            </a:lvl1pPr>
            <a:lvl2pPr>
              <a:defRPr sz="2200"/>
            </a:lvl2pPr>
            <a:lvl3pPr>
              <a:defRPr sz="2000"/>
            </a:lvl3pPr>
            <a:lvl4pPr>
              <a:defRPr sz="1800"/>
            </a:lvl4pPr>
            <a:lvl5pPr>
              <a:defRPr sz="1800"/>
            </a:lvl5pPr>
            <a:lvl6pPr marL="2173288" indent="-344488">
              <a:defRPr lang="en-US" sz="1800" b="1" kern="1200" dirty="0" smtClean="0">
                <a:solidFill>
                  <a:schemeClr val="tx1"/>
                </a:solidFill>
                <a:effectLst>
                  <a:outerShdw blurRad="101600" dist="63500" dir="2700000" algn="tl" rotWithShape="0">
                    <a:prstClr val="black">
                      <a:alpha val="75000"/>
                    </a:prstClr>
                  </a:outerShdw>
                </a:effectLst>
                <a:latin typeface="+mn-lt"/>
                <a:ea typeface="+mn-ea"/>
                <a:cs typeface="+mn-cs"/>
              </a:defRPr>
            </a:lvl6pPr>
            <a:lvl7pPr marL="2173288" indent="-344488">
              <a:defRPr lang="en-US" sz="1800" b="1" kern="1200" dirty="0" smtClean="0">
                <a:solidFill>
                  <a:schemeClr val="tx1"/>
                </a:solidFill>
                <a:effectLst>
                  <a:outerShdw blurRad="101600" dist="63500" dir="2700000" algn="tl" rotWithShape="0">
                    <a:prstClr val="black">
                      <a:alpha val="75000"/>
                    </a:prstClr>
                  </a:outerShdw>
                </a:effectLst>
                <a:latin typeface="+mn-lt"/>
                <a:ea typeface="+mn-ea"/>
                <a:cs typeface="+mn-cs"/>
              </a:defRPr>
            </a:lvl7pPr>
            <a:lvl8pPr marL="2173288" indent="-344488">
              <a:defRPr lang="en-US" sz="1800" b="1" kern="1200" dirty="0" smtClean="0">
                <a:solidFill>
                  <a:schemeClr val="tx1"/>
                </a:solidFill>
                <a:effectLst>
                  <a:outerShdw blurRad="101600" dist="63500" dir="2700000" algn="tl" rotWithShape="0">
                    <a:prstClr val="black">
                      <a:alpha val="75000"/>
                    </a:prstClr>
                  </a:outerShdw>
                </a:effectLst>
                <a:latin typeface="+mn-lt"/>
                <a:ea typeface="+mn-ea"/>
                <a:cs typeface="+mn-cs"/>
              </a:defRPr>
            </a:lvl8pPr>
            <a:lvl9pPr marL="2173288" indent="-344488">
              <a:defRPr sz="1800" b="1" kern="1200" dirty="0">
                <a:solidFill>
                  <a:schemeClr val="tx1"/>
                </a:solidFill>
                <a:effectLst>
                  <a:outerShdw blurRad="101600" dist="63500" dir="2700000" algn="tl" rotWithShape="0">
                    <a:prstClr val="black">
                      <a:alpha val="75000"/>
                    </a:prstClr>
                  </a:outerShdw>
                </a:effectLst>
                <a:latin typeface="+mn-lt"/>
                <a:ea typeface="+mn-ea"/>
                <a:cs typeface="+mn-cs"/>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4" name="Text Placeholder 3"/>
          <p:cNvSpPr>
            <a:spLocks noGrp="1"/>
          </p:cNvSpPr>
          <p:nvPr>
            <p:ph type="body" sz="half" idx="2"/>
          </p:nvPr>
        </p:nvSpPr>
        <p:spPr>
          <a:xfrm>
            <a:off x="779929" y="1828801"/>
            <a:ext cx="3566160" cy="3657600"/>
          </a:xfrm>
        </p:spPr>
        <p:txBody>
          <a:bodyPr>
            <a:normAutofit/>
          </a:bodyPr>
          <a:lstStyle>
            <a:lvl1pPr marL="0" indent="0" algn="ctr">
              <a:spcBef>
                <a:spcPts val="600"/>
              </a:spcBef>
              <a:buNone/>
              <a:defRPr sz="20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0BA1CFD-BFF0-48BC-9BA5-4974D7A6AB15}" type="datetimeFigureOut">
              <a:rPr lang="en-US" smtClean="0"/>
              <a:t>3/30/2020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12AA694-00EB-4F4B-AABB-6F50FB178914}"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77240" y="457200"/>
            <a:ext cx="3566160" cy="1371600"/>
          </a:xfrm>
        </p:spPr>
        <p:txBody>
          <a:bodyPr anchor="b">
            <a:normAutofit/>
          </a:bodyPr>
          <a:lstStyle>
            <a:lvl1pPr algn="ctr">
              <a:defRPr sz="3600" b="1" kern="1200">
                <a:solidFill>
                  <a:schemeClr val="tx1"/>
                </a:solidFill>
                <a:effectLst>
                  <a:outerShdw blurRad="101600" dist="63500" dir="2700000" algn="tl" rotWithShape="0">
                    <a:prstClr val="black">
                      <a:alpha val="75000"/>
                    </a:prstClr>
                  </a:outerShdw>
                </a:effectLst>
                <a:latin typeface="+mj-lt"/>
                <a:ea typeface="+mj-ea"/>
                <a:cs typeface="+mj-cs"/>
              </a:defRPr>
            </a:lvl1pPr>
          </a:lstStyle>
          <a:p>
            <a:r>
              <a:rPr lang="en-US" smtClean="0"/>
              <a:t>Click to edit Master title style</a:t>
            </a:r>
            <a:endParaRPr/>
          </a:p>
        </p:txBody>
      </p:sp>
      <p:sp>
        <p:nvSpPr>
          <p:cNvPr id="3" name="Picture Placeholder 2"/>
          <p:cNvSpPr>
            <a:spLocks noGrp="1"/>
          </p:cNvSpPr>
          <p:nvPr>
            <p:ph type="pic" idx="1"/>
          </p:nvPr>
        </p:nvSpPr>
        <p:spPr>
          <a:xfrm>
            <a:off x="5266765" y="1676400"/>
            <a:ext cx="2975610" cy="2975610"/>
          </a:xfrm>
          <a:prstGeom prst="ellipse">
            <a:avLst/>
          </a:prstGeom>
          <a:solidFill>
            <a:schemeClr val="tx1">
              <a:lumMod val="75000"/>
            </a:schemeClr>
          </a:solidFill>
          <a:ln w="63500">
            <a:solidFill>
              <a:schemeClr val="tx1"/>
            </a:solidFill>
          </a:ln>
          <a:effectLst>
            <a:outerShdw blurRad="254000" dist="152400" dir="5400000" sx="90000" sy="-19000" rotWithShape="0">
              <a:prstClr val="black">
                <a:alpha val="20000"/>
              </a:prstClr>
            </a:outerShdw>
          </a:effectLst>
        </p:spPr>
        <p:txBody>
          <a:bodyPr>
            <a:normAutofit/>
          </a:bodyPr>
          <a:lstStyle>
            <a:lvl1pPr marL="0" indent="0">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Drag picture to placeholder or click icon to add</a:t>
            </a:r>
            <a:endParaRPr/>
          </a:p>
        </p:txBody>
      </p:sp>
      <p:sp>
        <p:nvSpPr>
          <p:cNvPr id="4" name="Text Placeholder 3"/>
          <p:cNvSpPr>
            <a:spLocks noGrp="1"/>
          </p:cNvSpPr>
          <p:nvPr>
            <p:ph type="body" sz="half" idx="2"/>
          </p:nvPr>
        </p:nvSpPr>
        <p:spPr>
          <a:xfrm>
            <a:off x="777240" y="1828800"/>
            <a:ext cx="3566160" cy="3657600"/>
          </a:xfrm>
        </p:spPr>
        <p:txBody>
          <a:bodyPr vert="horz" lIns="91440" tIns="45720" rIns="91440" bIns="45720" rtlCol="0">
            <a:normAutofit/>
          </a:bodyPr>
          <a:lstStyle>
            <a:lvl1pPr marL="0" indent="0" algn="ctr">
              <a:spcBef>
                <a:spcPts val="600"/>
              </a:spcBef>
              <a:buNone/>
              <a:defRPr sz="2000" b="1" kern="1200">
                <a:solidFill>
                  <a:schemeClr val="tx1"/>
                </a:solidFill>
                <a:effectLst>
                  <a:outerShdw blurRad="101600" dist="63500" dir="2700000" algn="tl" rotWithShape="0">
                    <a:prstClr val="black">
                      <a:alpha val="75000"/>
                    </a:prstClr>
                  </a:outerShdw>
                </a:effectLst>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ctr" defTabSz="914400" rtl="0" eaLnBrk="1" latinLnBrk="0" hangingPunct="1">
              <a:spcBef>
                <a:spcPts val="2000"/>
              </a:spcBef>
              <a:buFontTx/>
              <a:buNone/>
            </a:pPr>
            <a:r>
              <a:rPr lang="en-US" smtClean="0"/>
              <a:t>Click to edit Master text styles</a:t>
            </a:r>
          </a:p>
        </p:txBody>
      </p:sp>
      <p:sp>
        <p:nvSpPr>
          <p:cNvPr id="5" name="Date Placeholder 4"/>
          <p:cNvSpPr>
            <a:spLocks noGrp="1"/>
          </p:cNvSpPr>
          <p:nvPr>
            <p:ph type="dt" sz="half" idx="10"/>
          </p:nvPr>
        </p:nvSpPr>
        <p:spPr/>
        <p:txBody>
          <a:bodyPr/>
          <a:lstStyle/>
          <a:p>
            <a:fld id="{70BA1CFD-BFF0-48BC-9BA5-4974D7A6AB15}" type="datetimeFigureOut">
              <a:rPr lang="en-US" smtClean="0"/>
              <a:t>3/30/2020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12AA694-00EB-4F4B-AABB-6F50FB178914}"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above Caption">
    <p:spTree>
      <p:nvGrpSpPr>
        <p:cNvPr id="1" name=""/>
        <p:cNvGrpSpPr/>
        <p:nvPr/>
      </p:nvGrpSpPr>
      <p:grpSpPr>
        <a:xfrm>
          <a:off x="0" y="0"/>
          <a:ext cx="0" cy="0"/>
          <a:chOff x="0" y="0"/>
          <a:chExt cx="0" cy="0"/>
        </a:xfrm>
      </p:grpSpPr>
      <p:sp>
        <p:nvSpPr>
          <p:cNvPr id="2" name="Title 1"/>
          <p:cNvSpPr>
            <a:spLocks noGrp="1"/>
          </p:cNvSpPr>
          <p:nvPr>
            <p:ph type="title"/>
          </p:nvPr>
        </p:nvSpPr>
        <p:spPr>
          <a:xfrm>
            <a:off x="777240" y="3962399"/>
            <a:ext cx="7585710" cy="672353"/>
          </a:xfrm>
        </p:spPr>
        <p:txBody>
          <a:bodyPr anchor="b">
            <a:normAutofit/>
          </a:bodyPr>
          <a:lstStyle>
            <a:lvl1pPr algn="ctr">
              <a:defRPr sz="3600" b="1" kern="1200">
                <a:solidFill>
                  <a:schemeClr val="tx1"/>
                </a:solidFill>
                <a:effectLst>
                  <a:outerShdw blurRad="101600" dist="63500" dir="2700000" algn="tl" rotWithShape="0">
                    <a:prstClr val="black">
                      <a:alpha val="75000"/>
                    </a:prstClr>
                  </a:outerShdw>
                </a:effectLst>
                <a:latin typeface="+mj-lt"/>
                <a:ea typeface="+mj-ea"/>
                <a:cs typeface="+mj-cs"/>
              </a:defRPr>
            </a:lvl1pPr>
          </a:lstStyle>
          <a:p>
            <a:r>
              <a:rPr lang="en-US" smtClean="0"/>
              <a:t>Click to edit Master title style</a:t>
            </a:r>
            <a:endParaRPr/>
          </a:p>
        </p:txBody>
      </p:sp>
      <p:sp>
        <p:nvSpPr>
          <p:cNvPr id="3" name="Picture Placeholder 2"/>
          <p:cNvSpPr>
            <a:spLocks noGrp="1"/>
          </p:cNvSpPr>
          <p:nvPr>
            <p:ph type="pic" idx="1"/>
          </p:nvPr>
        </p:nvSpPr>
        <p:spPr>
          <a:xfrm>
            <a:off x="3101957" y="457200"/>
            <a:ext cx="2940087" cy="2940087"/>
          </a:xfrm>
          <a:prstGeom prst="ellipse">
            <a:avLst/>
          </a:prstGeom>
          <a:solidFill>
            <a:schemeClr val="tx1">
              <a:lumMod val="75000"/>
            </a:schemeClr>
          </a:solidFill>
          <a:ln w="63500">
            <a:solidFill>
              <a:schemeClr val="tx1"/>
            </a:solidFill>
          </a:ln>
          <a:effectLst>
            <a:outerShdw blurRad="254000" dist="152400" dir="5400000" sx="90000" sy="-19000" rotWithShape="0">
              <a:prstClr val="black">
                <a:alpha val="20000"/>
              </a:prstClr>
            </a:outerShdw>
          </a:effectLst>
        </p:spPr>
        <p:txBody>
          <a:bodyPr vert="horz" lIns="91440" tIns="45720" rIns="91440" bIns="45720" rtlCol="0">
            <a:normAutofit/>
          </a:bodyPr>
          <a:lstStyle>
            <a:lvl1pPr marL="0" indent="0" algn="l" defTabSz="914400" rtl="0" eaLnBrk="1" latinLnBrk="0" hangingPunct="1">
              <a:spcBef>
                <a:spcPts val="2000"/>
              </a:spcBef>
              <a:buFontTx/>
              <a:buNone/>
              <a:defRPr sz="2400" b="1" kern="1200">
                <a:solidFill>
                  <a:schemeClr val="tx1"/>
                </a:solidFill>
                <a:effectLst>
                  <a:outerShdw blurRad="101600" dist="63500" dir="2700000" algn="tl" rotWithShape="0">
                    <a:prstClr val="black">
                      <a:alpha val="75000"/>
                    </a:prstClr>
                  </a:outerShdw>
                </a:effectLst>
                <a:latin typeface="+mn-lt"/>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Drag picture to placeholder or click icon to add</a:t>
            </a:r>
            <a:endParaRPr/>
          </a:p>
        </p:txBody>
      </p:sp>
      <p:sp>
        <p:nvSpPr>
          <p:cNvPr id="4" name="Text Placeholder 3"/>
          <p:cNvSpPr>
            <a:spLocks noGrp="1"/>
          </p:cNvSpPr>
          <p:nvPr>
            <p:ph type="body" sz="half" idx="2"/>
          </p:nvPr>
        </p:nvSpPr>
        <p:spPr>
          <a:xfrm>
            <a:off x="777240" y="4639235"/>
            <a:ext cx="7585710" cy="1371600"/>
          </a:xfrm>
        </p:spPr>
        <p:txBody>
          <a:bodyPr vert="horz" lIns="91440" tIns="45720" rIns="91440" bIns="45720" rtlCol="0">
            <a:normAutofit/>
          </a:bodyPr>
          <a:lstStyle>
            <a:lvl1pPr marL="0" indent="0" algn="ctr">
              <a:spcBef>
                <a:spcPts val="0"/>
              </a:spcBef>
              <a:buNone/>
              <a:defRPr sz="2000" b="1" kern="1200">
                <a:solidFill>
                  <a:schemeClr val="tx1"/>
                </a:solidFill>
                <a:effectLst>
                  <a:outerShdw blurRad="101600" dist="63500" dir="2700000" algn="tl" rotWithShape="0">
                    <a:prstClr val="black">
                      <a:alpha val="75000"/>
                    </a:prstClr>
                  </a:outerShdw>
                </a:effectLst>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ctr" defTabSz="914400" rtl="0" eaLnBrk="1" latinLnBrk="0" hangingPunct="1">
              <a:spcBef>
                <a:spcPts val="2000"/>
              </a:spcBef>
              <a:buFontTx/>
              <a:buNone/>
            </a:pPr>
            <a:r>
              <a:rPr lang="en-US" smtClean="0"/>
              <a:t>Click to edit Master text styles</a:t>
            </a:r>
          </a:p>
        </p:txBody>
      </p:sp>
      <p:sp>
        <p:nvSpPr>
          <p:cNvPr id="5" name="Date Placeholder 4"/>
          <p:cNvSpPr>
            <a:spLocks noGrp="1"/>
          </p:cNvSpPr>
          <p:nvPr>
            <p:ph type="dt" sz="half" idx="10"/>
          </p:nvPr>
        </p:nvSpPr>
        <p:spPr/>
        <p:txBody>
          <a:bodyPr/>
          <a:lstStyle/>
          <a:p>
            <a:fld id="{70BA1CFD-BFF0-48BC-9BA5-4974D7A6AB15}" type="datetimeFigureOut">
              <a:rPr lang="en-US" smtClean="0"/>
              <a:t>3/30/2020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12AA694-00EB-4F4B-AABB-6F50FB178914}"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Vertical Text Placeholder 2"/>
          <p:cNvSpPr>
            <a:spLocks noGrp="1"/>
          </p:cNvSpPr>
          <p:nvPr>
            <p:ph type="body" orient="vert" idx="1"/>
          </p:nvPr>
        </p:nvSpPr>
        <p:spPr/>
        <p:txBody>
          <a:bodyPr vert="eaVert"/>
          <a:lstStyle>
            <a:lvl5pPr>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4" name="Date Placeholder 3"/>
          <p:cNvSpPr>
            <a:spLocks noGrp="1"/>
          </p:cNvSpPr>
          <p:nvPr>
            <p:ph type="dt" sz="half" idx="10"/>
          </p:nvPr>
        </p:nvSpPr>
        <p:spPr/>
        <p:txBody>
          <a:bodyPr/>
          <a:lstStyle/>
          <a:p>
            <a:fld id="{70BA1CFD-BFF0-48BC-9BA5-4974D7A6AB15}" type="datetimeFigureOut">
              <a:rPr lang="en-US" smtClean="0"/>
              <a:t>3/30/2020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2AA694-00EB-4F4B-AABB-6F50FB178914}"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19365" y="416859"/>
            <a:ext cx="1940859" cy="5607424"/>
          </a:xfrm>
        </p:spPr>
        <p:txBody>
          <a:bodyPr vert="eaVert" anchor="ctr" anchorCtr="0"/>
          <a:lstStyle/>
          <a:p>
            <a:r>
              <a:rPr lang="en-US" smtClean="0"/>
              <a:t>Click to edit Master title style</a:t>
            </a:r>
            <a:endParaRPr/>
          </a:p>
        </p:txBody>
      </p:sp>
      <p:sp>
        <p:nvSpPr>
          <p:cNvPr id="3" name="Vertical Text Placeholder 2"/>
          <p:cNvSpPr>
            <a:spLocks noGrp="1"/>
          </p:cNvSpPr>
          <p:nvPr>
            <p:ph type="body" orient="vert" idx="1"/>
          </p:nvPr>
        </p:nvSpPr>
        <p:spPr>
          <a:xfrm>
            <a:off x="820737" y="414015"/>
            <a:ext cx="6144839" cy="5610268"/>
          </a:xfrm>
        </p:spPr>
        <p:txBody>
          <a:bodyPr vert="eaVert"/>
          <a:lstStyle>
            <a:lvl5pPr>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4" name="Date Placeholder 3"/>
          <p:cNvSpPr>
            <a:spLocks noGrp="1"/>
          </p:cNvSpPr>
          <p:nvPr>
            <p:ph type="dt" sz="half" idx="10"/>
          </p:nvPr>
        </p:nvSpPr>
        <p:spPr/>
        <p:txBody>
          <a:bodyPr/>
          <a:lstStyle/>
          <a:p>
            <a:fld id="{70BA1CFD-BFF0-48BC-9BA5-4974D7A6AB15}" type="datetimeFigureOut">
              <a:rPr lang="en-US" smtClean="0"/>
              <a:t>3/30/2020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2AA694-00EB-4F4B-AABB-6F50FB178914}"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6" descr="GridOverlay.png"/>
          <p:cNvPicPr>
            <a:picLocks noChangeAspect="1"/>
          </p:cNvPicPr>
          <p:nvPr/>
        </p:nvPicPr>
        <p:blipFill>
          <a:blip r:embed="rId14"/>
          <a:stretch>
            <a:fillRect/>
          </a:stretch>
        </p:blipFill>
        <p:spPr>
          <a:xfrm>
            <a:off x="0" y="0"/>
            <a:ext cx="9144000" cy="6858000"/>
          </a:xfrm>
          <a:prstGeom prst="rect">
            <a:avLst/>
          </a:prstGeom>
          <a:solidFill>
            <a:schemeClr val="bg2">
              <a:lumMod val="60000"/>
              <a:lumOff val="40000"/>
              <a:alpha val="10000"/>
            </a:schemeClr>
          </a:solidFill>
        </p:spPr>
      </p:pic>
      <p:sp>
        <p:nvSpPr>
          <p:cNvPr id="2" name="Title Placeholder 1"/>
          <p:cNvSpPr>
            <a:spLocks noGrp="1"/>
          </p:cNvSpPr>
          <p:nvPr>
            <p:ph type="title"/>
          </p:nvPr>
        </p:nvSpPr>
        <p:spPr>
          <a:xfrm>
            <a:off x="779462" y="107577"/>
            <a:ext cx="7581901" cy="1653988"/>
          </a:xfrm>
          <a:prstGeom prst="rect">
            <a:avLst/>
          </a:prstGeom>
        </p:spPr>
        <p:txBody>
          <a:bodyPr vert="horz" lIns="91440" tIns="45720" rIns="91440" bIns="45720" rtlCol="0" anchor="ctr">
            <a:noAutofit/>
          </a:bodyPr>
          <a:lstStyle/>
          <a:p>
            <a:r>
              <a:rPr lang="en-US" smtClean="0"/>
              <a:t>Click to edit Master title style</a:t>
            </a:r>
            <a:endParaRPr/>
          </a:p>
        </p:txBody>
      </p:sp>
      <p:sp>
        <p:nvSpPr>
          <p:cNvPr id="3" name="Text Placeholder 2"/>
          <p:cNvSpPr>
            <a:spLocks noGrp="1"/>
          </p:cNvSpPr>
          <p:nvPr>
            <p:ph type="body" idx="1"/>
          </p:nvPr>
        </p:nvSpPr>
        <p:spPr>
          <a:xfrm>
            <a:off x="779462" y="1882588"/>
            <a:ext cx="7581901" cy="3953436"/>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4" name="Date Placeholder 3"/>
          <p:cNvSpPr>
            <a:spLocks noGrp="1"/>
          </p:cNvSpPr>
          <p:nvPr>
            <p:ph type="dt" sz="half" idx="2"/>
          </p:nvPr>
        </p:nvSpPr>
        <p:spPr>
          <a:xfrm>
            <a:off x="6651812" y="6356350"/>
            <a:ext cx="2133600" cy="365125"/>
          </a:xfrm>
          <a:prstGeom prst="rect">
            <a:avLst/>
          </a:prstGeom>
        </p:spPr>
        <p:txBody>
          <a:bodyPr vert="horz" lIns="91440" tIns="45720" rIns="91440" bIns="45720" rtlCol="0" anchor="ctr"/>
          <a:lstStyle>
            <a:lvl1pPr algn="r">
              <a:defRPr sz="1100">
                <a:solidFill>
                  <a:schemeClr val="tx1">
                    <a:tint val="75000"/>
                  </a:schemeClr>
                </a:solidFill>
                <a:effectLst>
                  <a:outerShdw blurRad="101600" dist="63500" dir="2700000" algn="tl" rotWithShape="0">
                    <a:prstClr val="black">
                      <a:alpha val="75000"/>
                    </a:prstClr>
                  </a:outerShdw>
                </a:effectLst>
              </a:defRPr>
            </a:lvl1pPr>
          </a:lstStyle>
          <a:p>
            <a:fld id="{70BA1CFD-BFF0-48BC-9BA5-4974D7A6AB15}" type="datetimeFigureOut">
              <a:rPr lang="en-US" smtClean="0"/>
              <a:t>3/30/2020</a:t>
            </a:fld>
            <a:endParaRPr lang="en-US"/>
          </a:p>
        </p:txBody>
      </p:sp>
      <p:sp>
        <p:nvSpPr>
          <p:cNvPr id="5" name="Footer Placeholder 4"/>
          <p:cNvSpPr>
            <a:spLocks noGrp="1"/>
          </p:cNvSpPr>
          <p:nvPr>
            <p:ph type="ftr" sz="quarter" idx="3"/>
          </p:nvPr>
        </p:nvSpPr>
        <p:spPr>
          <a:xfrm>
            <a:off x="354106" y="6356350"/>
            <a:ext cx="2895600" cy="365125"/>
          </a:xfrm>
          <a:prstGeom prst="rect">
            <a:avLst/>
          </a:prstGeom>
        </p:spPr>
        <p:txBody>
          <a:bodyPr vert="horz" lIns="91440" tIns="45720" rIns="91440" bIns="45720" rtlCol="0" anchor="ctr"/>
          <a:lstStyle>
            <a:lvl1pPr algn="l">
              <a:defRPr sz="1100">
                <a:solidFill>
                  <a:schemeClr val="tx1">
                    <a:tint val="75000"/>
                  </a:schemeClr>
                </a:solidFill>
                <a:effectLst>
                  <a:outerShdw blurRad="101600" dist="63500" dir="2700000" algn="tl" rotWithShape="0">
                    <a:prstClr val="black">
                      <a:alpha val="75000"/>
                    </a:prstClr>
                  </a:outerShdw>
                </a:effectLst>
              </a:defRPr>
            </a:lvl1pPr>
          </a:lstStyle>
          <a:p>
            <a:endParaRPr lang="en-US"/>
          </a:p>
        </p:txBody>
      </p:sp>
      <p:sp>
        <p:nvSpPr>
          <p:cNvPr id="6" name="Slide Number Placeholder 5"/>
          <p:cNvSpPr>
            <a:spLocks noGrp="1"/>
          </p:cNvSpPr>
          <p:nvPr>
            <p:ph type="sldNum" sz="quarter" idx="4"/>
          </p:nvPr>
        </p:nvSpPr>
        <p:spPr>
          <a:xfrm>
            <a:off x="4191000" y="6356350"/>
            <a:ext cx="762000" cy="365125"/>
          </a:xfrm>
          <a:prstGeom prst="rect">
            <a:avLst/>
          </a:prstGeom>
        </p:spPr>
        <p:txBody>
          <a:bodyPr vert="horz" lIns="91440" tIns="45720" rIns="91440" bIns="45720" rtlCol="0" anchor="ctr"/>
          <a:lstStyle>
            <a:lvl1pPr algn="ctr">
              <a:defRPr sz="1100">
                <a:solidFill>
                  <a:schemeClr val="tx1">
                    <a:tint val="75000"/>
                  </a:schemeClr>
                </a:solidFill>
                <a:effectLst>
                  <a:outerShdw blurRad="101600" dist="63500" dir="2700000" algn="tl" rotWithShape="0">
                    <a:prstClr val="black">
                      <a:alpha val="75000"/>
                    </a:prstClr>
                  </a:outerShdw>
                </a:effectLst>
              </a:defRPr>
            </a:lvl1pPr>
          </a:lstStyle>
          <a:p>
            <a:fld id="{D12AA694-00EB-4F4B-AABB-6F50FB178914}" type="slidenum">
              <a:rPr lang="en-US" smtClean="0"/>
              <a:t>‹#›</a:t>
            </a:fld>
            <a:endParaRPr lang="en-U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ctr" defTabSz="914400" rtl="0" eaLnBrk="1" latinLnBrk="0" hangingPunct="1">
        <a:spcBef>
          <a:spcPct val="0"/>
        </a:spcBef>
        <a:buNone/>
        <a:defRPr sz="5600" b="1" kern="1200">
          <a:solidFill>
            <a:schemeClr val="tx1"/>
          </a:solidFill>
          <a:effectLst>
            <a:outerShdw blurRad="101600" dist="63500" dir="2700000" algn="tl" rotWithShape="0">
              <a:prstClr val="black">
                <a:alpha val="75000"/>
              </a:prstClr>
            </a:outerShdw>
          </a:effectLst>
          <a:latin typeface="+mj-lt"/>
          <a:ea typeface="+mj-ea"/>
          <a:cs typeface="+mj-cs"/>
        </a:defRPr>
      </a:lvl1pPr>
    </p:titleStyle>
    <p:bodyStyle>
      <a:lvl1pPr marL="403225" indent="-403225" algn="l" defTabSz="914400" rtl="0" eaLnBrk="1" latinLnBrk="0" hangingPunct="1">
        <a:spcBef>
          <a:spcPts val="2000"/>
        </a:spcBef>
        <a:buFontTx/>
        <a:buBlip>
          <a:blip r:embed="rId15"/>
        </a:buBlip>
        <a:defRPr sz="2400" b="1" kern="1200">
          <a:solidFill>
            <a:schemeClr val="tx1"/>
          </a:solidFill>
          <a:effectLst>
            <a:outerShdw blurRad="101600" dist="63500" dir="2700000" algn="tl" rotWithShape="0">
              <a:prstClr val="black">
                <a:alpha val="75000"/>
              </a:prstClr>
            </a:outerShdw>
          </a:effectLst>
          <a:latin typeface="+mn-lt"/>
          <a:ea typeface="+mn-ea"/>
          <a:cs typeface="+mn-cs"/>
        </a:defRPr>
      </a:lvl1pPr>
      <a:lvl2pPr marL="806450" indent="-403225" algn="l" defTabSz="914400" rtl="0" eaLnBrk="1" latinLnBrk="0" hangingPunct="1">
        <a:spcBef>
          <a:spcPts val="600"/>
        </a:spcBef>
        <a:buFontTx/>
        <a:buBlip>
          <a:blip r:embed="rId15"/>
        </a:buBlip>
        <a:defRPr sz="2200" b="1" kern="1200">
          <a:solidFill>
            <a:schemeClr val="tx1"/>
          </a:solidFill>
          <a:effectLst>
            <a:outerShdw blurRad="101600" dist="63500" dir="2700000" algn="tl" rotWithShape="0">
              <a:prstClr val="black">
                <a:alpha val="75000"/>
              </a:prstClr>
            </a:outerShdw>
          </a:effectLst>
          <a:latin typeface="+mn-lt"/>
          <a:ea typeface="+mn-ea"/>
          <a:cs typeface="+mn-cs"/>
        </a:defRPr>
      </a:lvl2pPr>
      <a:lvl3pPr marL="1143000" indent="-336550" algn="l" defTabSz="914400" rtl="0" eaLnBrk="1" latinLnBrk="0" hangingPunct="1">
        <a:spcBef>
          <a:spcPts val="600"/>
        </a:spcBef>
        <a:buFontTx/>
        <a:buBlip>
          <a:blip r:embed="rId15"/>
        </a:buBlip>
        <a:defRPr sz="2000" b="1" kern="1200">
          <a:solidFill>
            <a:schemeClr val="tx1"/>
          </a:solidFill>
          <a:effectLst>
            <a:outerShdw blurRad="101600" dist="63500" dir="2700000" algn="tl" rotWithShape="0">
              <a:prstClr val="black">
                <a:alpha val="75000"/>
              </a:prstClr>
            </a:outerShdw>
          </a:effectLst>
          <a:latin typeface="+mn-lt"/>
          <a:ea typeface="+mn-ea"/>
          <a:cs typeface="+mn-cs"/>
        </a:defRPr>
      </a:lvl3pPr>
      <a:lvl4pPr marL="1492250" indent="-349250" algn="l" defTabSz="914400" rtl="0" eaLnBrk="1" latinLnBrk="0" hangingPunct="1">
        <a:spcBef>
          <a:spcPts val="600"/>
        </a:spcBef>
        <a:buFontTx/>
        <a:buBlip>
          <a:blip r:embed="rId15"/>
        </a:buBlip>
        <a:defRPr sz="1800" b="1" kern="1200">
          <a:solidFill>
            <a:schemeClr val="tx1"/>
          </a:solidFill>
          <a:effectLst>
            <a:outerShdw blurRad="101600" dist="63500" dir="2700000" algn="tl" rotWithShape="0">
              <a:prstClr val="black">
                <a:alpha val="75000"/>
              </a:prstClr>
            </a:outerShdw>
          </a:effectLst>
          <a:latin typeface="+mn-lt"/>
          <a:ea typeface="+mn-ea"/>
          <a:cs typeface="+mn-cs"/>
        </a:defRPr>
      </a:lvl4pPr>
      <a:lvl5pPr marL="1828800" indent="-336550" algn="l" defTabSz="914400" rtl="0" eaLnBrk="1" latinLnBrk="0" hangingPunct="1">
        <a:spcBef>
          <a:spcPts val="600"/>
        </a:spcBef>
        <a:buFontTx/>
        <a:buBlip>
          <a:blip r:embed="rId15"/>
        </a:buBlip>
        <a:defRPr sz="1800" b="1" kern="1200">
          <a:solidFill>
            <a:schemeClr val="tx1"/>
          </a:solidFill>
          <a:effectLst>
            <a:outerShdw blurRad="101600" dist="63500" dir="2700000" algn="tl" rotWithShape="0">
              <a:prstClr val="black">
                <a:alpha val="75000"/>
              </a:prstClr>
            </a:outerShdw>
          </a:effectLst>
          <a:latin typeface="+mn-lt"/>
          <a:ea typeface="+mn-ea"/>
          <a:cs typeface="+mn-cs"/>
        </a:defRPr>
      </a:lvl5pPr>
      <a:lvl6pPr marL="2173288" indent="-344488" algn="l" defTabSz="914400" rtl="0" eaLnBrk="1" latinLnBrk="0" hangingPunct="1">
        <a:spcBef>
          <a:spcPct val="20000"/>
        </a:spcBef>
        <a:buFontTx/>
        <a:buBlip>
          <a:blip r:embed="rId15"/>
        </a:buBlip>
        <a:defRPr lang="en-US" sz="1800" b="1" kern="1200" dirty="0" smtClean="0">
          <a:solidFill>
            <a:schemeClr val="tx1"/>
          </a:solidFill>
          <a:effectLst>
            <a:outerShdw blurRad="101600" dist="63500" dir="2700000" algn="tl" rotWithShape="0">
              <a:prstClr val="black">
                <a:alpha val="75000"/>
              </a:prstClr>
            </a:outerShdw>
          </a:effectLst>
          <a:latin typeface="+mn-lt"/>
          <a:ea typeface="+mn-ea"/>
          <a:cs typeface="+mn-cs"/>
        </a:defRPr>
      </a:lvl6pPr>
      <a:lvl7pPr marL="2516188" indent="-344488" algn="l" defTabSz="914400" rtl="0" eaLnBrk="1" latinLnBrk="0" hangingPunct="1">
        <a:spcBef>
          <a:spcPct val="20000"/>
        </a:spcBef>
        <a:buFontTx/>
        <a:buBlip>
          <a:blip r:embed="rId15"/>
        </a:buBlip>
        <a:defRPr lang="en-US" sz="1800" b="1" kern="1200" dirty="0" smtClean="0">
          <a:solidFill>
            <a:schemeClr val="tx1"/>
          </a:solidFill>
          <a:effectLst>
            <a:outerShdw blurRad="101600" dist="63500" dir="2700000" algn="tl" rotWithShape="0">
              <a:prstClr val="black">
                <a:alpha val="75000"/>
              </a:prstClr>
            </a:outerShdw>
          </a:effectLst>
          <a:latin typeface="+mn-lt"/>
          <a:ea typeface="+mn-ea"/>
          <a:cs typeface="+mn-cs"/>
        </a:defRPr>
      </a:lvl7pPr>
      <a:lvl8pPr marL="2860675" indent="-344488" algn="l" defTabSz="914400" rtl="0" eaLnBrk="1" latinLnBrk="0" hangingPunct="1">
        <a:spcBef>
          <a:spcPct val="20000"/>
        </a:spcBef>
        <a:buFontTx/>
        <a:buBlip>
          <a:blip r:embed="rId15"/>
        </a:buBlip>
        <a:defRPr lang="en-US" sz="1800" b="1" kern="1200" dirty="0" smtClean="0">
          <a:solidFill>
            <a:schemeClr val="tx1"/>
          </a:solidFill>
          <a:effectLst>
            <a:outerShdw blurRad="101600" dist="63500" dir="2700000" algn="tl" rotWithShape="0">
              <a:prstClr val="black">
                <a:alpha val="75000"/>
              </a:prstClr>
            </a:outerShdw>
          </a:effectLst>
          <a:latin typeface="+mn-lt"/>
          <a:ea typeface="+mn-ea"/>
          <a:cs typeface="+mn-cs"/>
        </a:defRPr>
      </a:lvl8pPr>
      <a:lvl9pPr marL="3205163" indent="-344488" algn="l" defTabSz="914400" rtl="0" eaLnBrk="1" latinLnBrk="0" hangingPunct="1">
        <a:spcBef>
          <a:spcPct val="20000"/>
        </a:spcBef>
        <a:buFontTx/>
        <a:buBlip>
          <a:blip r:embed="rId15"/>
        </a:buBlip>
        <a:defRPr lang="en-US" sz="1800" b="1" kern="1200" dirty="0">
          <a:solidFill>
            <a:schemeClr val="tx1"/>
          </a:solidFill>
          <a:effectLst>
            <a:outerShdw blurRad="101600" dist="63500" dir="2700000" algn="tl" rotWithShape="0">
              <a:prstClr val="black">
                <a:alpha val="75000"/>
              </a:prstClr>
            </a:outerShdw>
          </a:effectLst>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31754" y="4155141"/>
            <a:ext cx="7542212" cy="1013012"/>
          </a:xfrm>
        </p:spPr>
        <p:txBody>
          <a:bodyPr/>
          <a:lstStyle/>
          <a:p>
            <a:r>
              <a:rPr lang="en-US" dirty="0" smtClean="0"/>
              <a:t> Sunday  29</a:t>
            </a:r>
            <a:r>
              <a:rPr lang="en-US" baseline="30000" dirty="0" smtClean="0"/>
              <a:t>th</a:t>
            </a:r>
            <a:r>
              <a:rPr lang="en-US" dirty="0" smtClean="0"/>
              <a:t> march 2020</a:t>
            </a:r>
            <a:endParaRPr lang="en-US" dirty="0"/>
          </a:p>
        </p:txBody>
      </p:sp>
      <p:sp>
        <p:nvSpPr>
          <p:cNvPr id="3" name="Subtitle 2"/>
          <p:cNvSpPr>
            <a:spLocks noGrp="1"/>
          </p:cNvSpPr>
          <p:nvPr>
            <p:ph type="subTitle" idx="1"/>
          </p:nvPr>
        </p:nvSpPr>
        <p:spPr/>
        <p:txBody>
          <a:bodyPr/>
          <a:lstStyle/>
          <a:p>
            <a:r>
              <a:rPr lang="en-US" dirty="0" smtClean="0"/>
              <a:t>Li: to know about </a:t>
            </a:r>
            <a:r>
              <a:rPr lang="en-US" dirty="0"/>
              <a:t>A</a:t>
            </a:r>
            <a:r>
              <a:rPr lang="en-US" dirty="0" smtClean="0"/>
              <a:t>lfred the great</a:t>
            </a:r>
            <a:endParaRPr lang="en-US" dirty="0"/>
          </a:p>
        </p:txBody>
      </p:sp>
    </p:spTree>
    <p:extLst>
      <p:ext uri="{BB962C8B-B14F-4D97-AF65-F5344CB8AC3E}">
        <p14:creationId xmlns:p14="http://schemas.microsoft.com/office/powerpoint/2010/main" val="296445761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
            </a:r>
            <a:br>
              <a:rPr lang="en-US" dirty="0"/>
            </a:br>
            <a:r>
              <a:rPr lang="en-US" dirty="0"/>
              <a:t> </a:t>
            </a:r>
            <a:r>
              <a:rPr lang="en-US" dirty="0" smtClean="0"/>
              <a:t>when was </a:t>
            </a:r>
            <a:r>
              <a:rPr lang="en-US" dirty="0"/>
              <a:t>A</a:t>
            </a:r>
            <a:r>
              <a:rPr lang="en-US" dirty="0" smtClean="0"/>
              <a:t>lfred the great born?</a:t>
            </a:r>
            <a:endParaRPr lang="en-US" dirty="0"/>
          </a:p>
        </p:txBody>
      </p:sp>
    </p:spTree>
    <p:extLst>
      <p:ext uri="{BB962C8B-B14F-4D97-AF65-F5344CB8AC3E}">
        <p14:creationId xmlns:p14="http://schemas.microsoft.com/office/powerpoint/2010/main" val="300226630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When was Alfred the great born?</a:t>
            </a:r>
            <a:endParaRPr lang="en-US" dirty="0"/>
          </a:p>
        </p:txBody>
      </p:sp>
      <p:sp>
        <p:nvSpPr>
          <p:cNvPr id="3" name="Content Placeholder 2"/>
          <p:cNvSpPr>
            <a:spLocks noGrp="1"/>
          </p:cNvSpPr>
          <p:nvPr>
            <p:ph idx="1"/>
          </p:nvPr>
        </p:nvSpPr>
        <p:spPr/>
        <p:txBody>
          <a:bodyPr>
            <a:normAutofit/>
          </a:bodyPr>
          <a:lstStyle/>
          <a:p>
            <a:r>
              <a:rPr lang="en-US" sz="3200" dirty="0" smtClean="0"/>
              <a:t> Alfred the great was born 849 AD and died 26 </a:t>
            </a:r>
            <a:r>
              <a:rPr lang="en-US" sz="3200" dirty="0"/>
              <a:t>O</a:t>
            </a:r>
            <a:r>
              <a:rPr lang="en-US" sz="3200" dirty="0" smtClean="0"/>
              <a:t>ctober 899 AD Winchester</a:t>
            </a:r>
            <a:endParaRPr lang="en-US" sz="3200" dirty="0"/>
          </a:p>
        </p:txBody>
      </p:sp>
    </p:spTree>
    <p:extLst>
      <p:ext uri="{BB962C8B-B14F-4D97-AF65-F5344CB8AC3E}">
        <p14:creationId xmlns:p14="http://schemas.microsoft.com/office/powerpoint/2010/main" val="383868206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All about his life</a:t>
            </a:r>
            <a:endParaRPr lang="en-US" dirty="0"/>
          </a:p>
        </p:txBody>
      </p:sp>
    </p:spTree>
    <p:extLst>
      <p:ext uri="{BB962C8B-B14F-4D97-AF65-F5344CB8AC3E}">
        <p14:creationId xmlns:p14="http://schemas.microsoft.com/office/powerpoint/2010/main" val="258745814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All about his life</a:t>
            </a:r>
            <a:endParaRPr lang="en-US" dirty="0"/>
          </a:p>
        </p:txBody>
      </p:sp>
      <p:sp>
        <p:nvSpPr>
          <p:cNvPr id="3" name="Content Placeholder 2"/>
          <p:cNvSpPr>
            <a:spLocks noGrp="1"/>
          </p:cNvSpPr>
          <p:nvPr>
            <p:ph idx="1"/>
          </p:nvPr>
        </p:nvSpPr>
        <p:spPr/>
        <p:txBody>
          <a:bodyPr/>
          <a:lstStyle/>
          <a:p>
            <a:pPr lvl="0"/>
            <a:r>
              <a:rPr lang="en-US" dirty="0">
                <a:effectLst/>
              </a:rPr>
              <a:t>He out lived all his brothers and takes the throne in 871. However, he had to immediately defend his throne from </a:t>
            </a:r>
            <a:r>
              <a:rPr lang="en-US" dirty="0" err="1">
                <a:effectLst/>
              </a:rPr>
              <a:t>Guthruma</a:t>
            </a:r>
            <a:r>
              <a:rPr lang="en-US" dirty="0">
                <a:effectLst/>
              </a:rPr>
              <a:t> a Viking </a:t>
            </a:r>
            <a:r>
              <a:rPr lang="en-US" dirty="0" smtClean="0">
                <a:effectLst/>
              </a:rPr>
              <a:t>warlord.</a:t>
            </a:r>
          </a:p>
          <a:p>
            <a:pPr lvl="0"/>
            <a:r>
              <a:rPr lang="en-US" dirty="0" smtClean="0">
                <a:effectLst/>
              </a:rPr>
              <a:t> </a:t>
            </a:r>
            <a:r>
              <a:rPr lang="en-US" dirty="0">
                <a:effectLst/>
              </a:rPr>
              <a:t>Alfred flees and hid in the Somerset levels. So </a:t>
            </a:r>
            <a:r>
              <a:rPr lang="en-US" dirty="0" smtClean="0">
                <a:effectLst/>
              </a:rPr>
              <a:t>far But   </a:t>
            </a:r>
            <a:r>
              <a:rPr lang="en-US" dirty="0">
                <a:effectLst/>
              </a:rPr>
              <a:t>eventually Alfred regrouped and raised an Anglo Saxons army that defeated the Viking at the battle of </a:t>
            </a:r>
            <a:r>
              <a:rPr lang="en-US" dirty="0" err="1">
                <a:effectLst/>
              </a:rPr>
              <a:t>edington</a:t>
            </a:r>
            <a:endParaRPr lang="en-GB" dirty="0">
              <a:effectLst/>
            </a:endParaRPr>
          </a:p>
          <a:p>
            <a:endParaRPr lang="en-US" dirty="0"/>
          </a:p>
        </p:txBody>
      </p:sp>
    </p:spTree>
    <p:extLst>
      <p:ext uri="{BB962C8B-B14F-4D97-AF65-F5344CB8AC3E}">
        <p14:creationId xmlns:p14="http://schemas.microsoft.com/office/powerpoint/2010/main" val="425247932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 HOW  DID ALFRED THE GREAT BECOME KING?</a:t>
            </a:r>
            <a:endParaRPr lang="en-US" dirty="0"/>
          </a:p>
        </p:txBody>
      </p:sp>
    </p:spTree>
    <p:extLst>
      <p:ext uri="{BB962C8B-B14F-4D97-AF65-F5344CB8AC3E}">
        <p14:creationId xmlns:p14="http://schemas.microsoft.com/office/powerpoint/2010/main" val="112647200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 how did </a:t>
            </a:r>
            <a:r>
              <a:rPr lang="en-US" dirty="0"/>
              <a:t>A</a:t>
            </a:r>
            <a:r>
              <a:rPr lang="en-US" dirty="0" smtClean="0"/>
              <a:t>lfred the great became  king?</a:t>
            </a:r>
            <a:endParaRPr lang="en-US" dirty="0"/>
          </a:p>
        </p:txBody>
      </p:sp>
      <p:sp>
        <p:nvSpPr>
          <p:cNvPr id="3" name="Content Placeholder 2"/>
          <p:cNvSpPr>
            <a:spLocks noGrp="1"/>
          </p:cNvSpPr>
          <p:nvPr>
            <p:ph idx="1"/>
          </p:nvPr>
        </p:nvSpPr>
        <p:spPr/>
        <p:txBody>
          <a:bodyPr/>
          <a:lstStyle/>
          <a:p>
            <a:r>
              <a:rPr lang="en-GB" dirty="0">
                <a:effectLst/>
              </a:rPr>
              <a:t>In 853 Alfred is reported by the Anglo-Saxon Chronicle to have been sent to Rome where he was confirmed by Pope Leo IV, who "anointed him as king". Victorian writers later interpreted this as an anticipatory coronation in preparation for his eventual succession to the throne of Wessex.</a:t>
            </a:r>
          </a:p>
          <a:p>
            <a:endParaRPr lang="en-US" dirty="0"/>
          </a:p>
        </p:txBody>
      </p:sp>
    </p:spTree>
    <p:extLst>
      <p:ext uri="{BB962C8B-B14F-4D97-AF65-F5344CB8AC3E}">
        <p14:creationId xmlns:p14="http://schemas.microsoft.com/office/powerpoint/2010/main" val="138452307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731263" y="1872842"/>
            <a:ext cx="7581901" cy="2313155"/>
          </a:xfrm>
        </p:spPr>
        <p:txBody>
          <a:bodyPr/>
          <a:lstStyle/>
          <a:p>
            <a:r>
              <a:rPr lang="en-US" dirty="0" smtClean="0"/>
              <a:t>I hope you enjoyed and learned about  Alfred the great</a:t>
            </a:r>
            <a:br>
              <a:rPr lang="en-US" dirty="0" smtClean="0"/>
            </a:br>
            <a:r>
              <a:rPr lang="en-US" dirty="0"/>
              <a:t> </a:t>
            </a:r>
            <a:r>
              <a:rPr lang="en-US" dirty="0" smtClean="0"/>
              <a:t/>
            </a:r>
            <a:br>
              <a:rPr lang="en-US" dirty="0" smtClean="0"/>
            </a:br>
            <a:r>
              <a:rPr lang="en-US" smtClean="0"/>
              <a:t>by: avyaktha</a:t>
            </a:r>
            <a:endParaRPr lang="en-US" dirty="0"/>
          </a:p>
        </p:txBody>
      </p:sp>
    </p:spTree>
    <p:extLst>
      <p:ext uri="{BB962C8B-B14F-4D97-AF65-F5344CB8AC3E}">
        <p14:creationId xmlns:p14="http://schemas.microsoft.com/office/powerpoint/2010/main" val="421913130"/>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bit">
  <a:themeElements>
    <a:clrScheme name="Orbit">
      <a:dk1>
        <a:srgbClr val="000000"/>
      </a:dk1>
      <a:lt1>
        <a:srgbClr val="FFFFFF"/>
      </a:lt1>
      <a:dk2>
        <a:srgbClr val="7C9BA5"/>
      </a:dk2>
      <a:lt2>
        <a:srgbClr val="C1D0CA"/>
      </a:lt2>
      <a:accent1>
        <a:srgbClr val="F2D908"/>
      </a:accent1>
      <a:accent2>
        <a:srgbClr val="9DE61E"/>
      </a:accent2>
      <a:accent3>
        <a:srgbClr val="0D8BE6"/>
      </a:accent3>
      <a:accent4>
        <a:srgbClr val="C61B1B"/>
      </a:accent4>
      <a:accent5>
        <a:srgbClr val="E26F08"/>
      </a:accent5>
      <a:accent6>
        <a:srgbClr val="8D35D1"/>
      </a:accent6>
      <a:hlink>
        <a:srgbClr val="ECBF0B"/>
      </a:hlink>
      <a:folHlink>
        <a:srgbClr val="F4E5A8"/>
      </a:folHlink>
    </a:clrScheme>
    <a:fontScheme name="Orbit">
      <a:majorFont>
        <a:latin typeface="Candara"/>
        <a:ea typeface=""/>
        <a:cs typeface=""/>
        <a:font script="Jpan" typeface="ＭＳ Ｐゴシック"/>
        <a:font script="Hans" typeface="宋体"/>
        <a:font script="Hant" typeface="新細明體"/>
      </a:majorFont>
      <a:minorFont>
        <a:latin typeface="Candara"/>
        <a:ea typeface=""/>
        <a:cs typeface=""/>
        <a:font script="Jpan" typeface="ＭＳ Ｐゴシック"/>
        <a:font script="Hans" typeface="宋体"/>
        <a:font script="Hant" typeface="新細明體"/>
      </a:minorFont>
    </a:fontScheme>
    <a:fmtScheme name="Orbit">
      <a:fillStyleLst>
        <a:solidFill>
          <a:schemeClr val="phClr"/>
        </a:solidFill>
        <a:solidFill>
          <a:schemeClr val="phClr">
            <a:shade val="80000"/>
          </a:schemeClr>
        </a:solidFill>
        <a:gradFill rotWithShape="1">
          <a:gsLst>
            <a:gs pos="0">
              <a:schemeClr val="phClr">
                <a:shade val="30000"/>
                <a:satMod val="100000"/>
              </a:schemeClr>
            </a:gs>
            <a:gs pos="80000">
              <a:schemeClr val="phClr">
                <a:shade val="90000"/>
                <a:satMod val="100000"/>
              </a:schemeClr>
            </a:gs>
            <a:gs pos="100000">
              <a:schemeClr val="phClr">
                <a:tint val="90000"/>
                <a:shade val="100000"/>
                <a:satMod val="150000"/>
              </a:schemeClr>
            </a:gs>
          </a:gsLst>
          <a:lin ang="16200000" scaled="0"/>
        </a:gradFill>
      </a:fillStyleLst>
      <a:lnStyleLst>
        <a:ln w="12700" cap="flat" cmpd="sng" algn="ctr">
          <a:solidFill>
            <a:schemeClr val="phClr">
              <a:shade val="95000"/>
              <a:satMod val="105000"/>
            </a:schemeClr>
          </a:solidFill>
          <a:prstDash val="solid"/>
        </a:ln>
        <a:ln w="31750" cap="flat" cmpd="sng" algn="ctr">
          <a:solidFill>
            <a:schemeClr val="phClr">
              <a:shade val="90000"/>
            </a:schemeClr>
          </a:solidFill>
          <a:prstDash val="solid"/>
        </a:ln>
        <a:ln w="76200" cap="flat" cmpd="sng" algn="ctr">
          <a:solidFill>
            <a:schemeClr val="phClr"/>
          </a:solidFill>
          <a:prstDash val="solid"/>
        </a:ln>
      </a:lnStyleLst>
      <a:effectStyleLst>
        <a:effectStyle>
          <a:effectLst/>
        </a:effectStyle>
        <a:effectStyle>
          <a:effectLst>
            <a:outerShdw blurRad="228600" dist="38100" dir="5400000" sx="104000" sy="104000" algn="ctr" rotWithShape="0">
              <a:srgbClr val="000000">
                <a:alpha val="80000"/>
              </a:srgbClr>
            </a:outerShdw>
          </a:effectLst>
        </a:effectStyle>
        <a:effectStyle>
          <a:effectLst>
            <a:outerShdw blurRad="317500" dist="381000" dir="5400000" sx="90000" sy="20000" rotWithShape="0">
              <a:srgbClr val="000000">
                <a:alpha val="40000"/>
              </a:srgbClr>
            </a:outerShdw>
          </a:effectLst>
          <a:scene3d>
            <a:camera prst="orthographicFront">
              <a:rot lat="0" lon="0" rev="0"/>
            </a:camera>
            <a:lightRig rig="balanced" dir="t"/>
          </a:scene3d>
          <a:sp3d prstMaterial="metal">
            <a:bevelT w="254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lin ang="5400000" scaled="0"/>
        </a:gradFill>
        <a:blipFill rotWithShape="1">
          <a:blip xmlns:r="http://schemas.openxmlformats.org/officeDocument/2006/relationships" r:embed="rId1">
            <a:duotone>
              <a:schemeClr val="phClr">
                <a:shade val="1000"/>
                <a:lumMod val="80000"/>
              </a:schemeClr>
              <a:schemeClr val="phClr">
                <a:satMod val="360000"/>
                <a:lumMod val="140000"/>
              </a:schemeClr>
            </a:duotone>
          </a:blip>
          <a:stretch/>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Orbit.thmx</Template>
  <TotalTime>3399</TotalTime>
  <Words>132</Words>
  <Application>Microsoft Office PowerPoint</Application>
  <PresentationFormat>On-screen Show (4:3)</PresentationFormat>
  <Paragraphs>13</Paragraphs>
  <Slides>8</Slides>
  <Notes>0</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Orbit</vt:lpstr>
      <vt:lpstr> Sunday  29th march 2020</vt:lpstr>
      <vt:lpstr>  when was Alfred the great born?</vt:lpstr>
      <vt:lpstr>When was Alfred the great born?</vt:lpstr>
      <vt:lpstr>All about his life</vt:lpstr>
      <vt:lpstr>All about his life</vt:lpstr>
      <vt:lpstr> HOW  DID ALFRED THE GREAT BECOME KING?</vt:lpstr>
      <vt:lpstr> how did Alfred the great became  king?</vt:lpstr>
      <vt:lpstr>I hope you enjoyed and learned about  Alfred the great   by: avyaktha</vt:lpstr>
    </vt:vector>
  </TitlesOfParts>
  <Company>MUFG</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Monday 16th march 2020</dc:title>
  <dc:creator>Ravi Kaladhar</dc:creator>
  <cp:lastModifiedBy>Anh</cp:lastModifiedBy>
  <cp:revision>6</cp:revision>
  <dcterms:created xsi:type="dcterms:W3CDTF">2020-03-14T12:00:57Z</dcterms:created>
  <dcterms:modified xsi:type="dcterms:W3CDTF">2020-03-30T07:06:04Z</dcterms:modified>
</cp:coreProperties>
</file>