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 id="214748365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Lst>
  <p:sldSz cy="6858000" cx="9144000"/>
  <p:notesSz cx="6907200" cy="10034575"/>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http://customooxmlschemas.google.com/">
      <go:slidesCustomData xmlns:go="http://customooxmlschemas.google.com/" r:id="rId35" roundtripDataSignature="AMtx7mhCG+zOTQfH6stFtBaDRYnS8n61X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customschemas.google.com/relationships/presentationmetadata" Target="metadata"/><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92437" cy="501650"/>
          </a:xfrm>
          <a:prstGeom prst="rect">
            <a:avLst/>
          </a:prstGeom>
          <a:noFill/>
          <a:ln>
            <a:noFill/>
          </a:ln>
        </p:spPr>
        <p:txBody>
          <a:bodyPr anchorCtr="0" anchor="t" bIns="48400" lIns="96800" spcFirstLastPara="1" rIns="96800" wrap="square" tIns="484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4" name="Google Shape;4;n"/>
          <p:cNvSpPr txBox="1"/>
          <p:nvPr>
            <p:ph idx="10" type="dt"/>
          </p:nvPr>
        </p:nvSpPr>
        <p:spPr>
          <a:xfrm>
            <a:off x="3913187" y="0"/>
            <a:ext cx="2992437" cy="501650"/>
          </a:xfrm>
          <a:prstGeom prst="rect">
            <a:avLst/>
          </a:prstGeom>
          <a:noFill/>
          <a:ln>
            <a:noFill/>
          </a:ln>
        </p:spPr>
        <p:txBody>
          <a:bodyPr anchorCtr="0" anchor="t" bIns="48400" lIns="96800" spcFirstLastPara="1" rIns="96800" wrap="square" tIns="484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5" name="Google Shape;5;n"/>
          <p:cNvSpPr/>
          <p:nvPr>
            <p:ph idx="3" type="sldImg"/>
          </p:nvPr>
        </p:nvSpPr>
        <p:spPr>
          <a:xfrm>
            <a:off x="946150" y="752475"/>
            <a:ext cx="5014912" cy="37623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 name="Google Shape;6;n"/>
          <p:cNvSpPr txBox="1"/>
          <p:nvPr>
            <p:ph idx="1" type="body"/>
          </p:nvPr>
        </p:nvSpPr>
        <p:spPr>
          <a:xfrm>
            <a:off x="690562" y="4765675"/>
            <a:ext cx="5526087" cy="4516437"/>
          </a:xfrm>
          <a:prstGeom prst="rect">
            <a:avLst/>
          </a:prstGeom>
          <a:noFill/>
          <a:ln>
            <a:noFill/>
          </a:ln>
        </p:spPr>
        <p:txBody>
          <a:bodyPr anchorCtr="0" anchor="t" bIns="48400" lIns="96800" spcFirstLastPara="1" rIns="96800" wrap="square" tIns="48400">
            <a:noAutofit/>
          </a:bodyPr>
          <a:lstStyle>
            <a:lvl1pPr indent="-228600" lvl="0" marL="457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indent="-228600" lvl="1" marL="914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indent="-228600" lvl="2" marL="1371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indent="-228600" lvl="3" marL="1828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indent="-228600" lvl="4" marL="22860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indent="-228600" lvl="6" marL="3200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indent="-228600" lvl="7" marL="3657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indent="-228600" lvl="8" marL="4114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n"/>
          <p:cNvSpPr txBox="1"/>
          <p:nvPr>
            <p:ph idx="11" type="ftr"/>
          </p:nvPr>
        </p:nvSpPr>
        <p:spPr>
          <a:xfrm>
            <a:off x="0" y="9531350"/>
            <a:ext cx="2992437" cy="501650"/>
          </a:xfrm>
          <a:prstGeom prst="rect">
            <a:avLst/>
          </a:prstGeom>
          <a:noFill/>
          <a:ln>
            <a:noFill/>
          </a:ln>
        </p:spPr>
        <p:txBody>
          <a:bodyPr anchorCtr="0" anchor="b" bIns="48400" lIns="96800" spcFirstLastPara="1" rIns="96800" wrap="square" tIns="484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8" name="Google Shape;8;n"/>
          <p:cNvSpPr txBox="1"/>
          <p:nvPr>
            <p:ph idx="12" type="sldNum"/>
          </p:nvPr>
        </p:nvSpPr>
        <p:spPr>
          <a:xfrm>
            <a:off x="3913187" y="9531350"/>
            <a:ext cx="2992437" cy="501650"/>
          </a:xfrm>
          <a:prstGeom prst="rect">
            <a:avLst/>
          </a:prstGeom>
          <a:noFill/>
          <a:ln>
            <a:noFill/>
          </a:ln>
        </p:spPr>
        <p:txBody>
          <a:bodyPr anchorCtr="0" anchor="b" bIns="48400" lIns="96800" spcFirstLastPara="1" rIns="96800" wrap="square" tIns="484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p1:notes"/>
          <p:cNvSpPr/>
          <p:nvPr>
            <p:ph idx="2" type="sldImg"/>
          </p:nvPr>
        </p:nvSpPr>
        <p:spPr>
          <a:xfrm>
            <a:off x="946150" y="752475"/>
            <a:ext cx="5014912" cy="37623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79" name="Google Shape;79;p1:notes"/>
          <p:cNvSpPr txBox="1"/>
          <p:nvPr>
            <p:ph idx="1" type="body"/>
          </p:nvPr>
        </p:nvSpPr>
        <p:spPr>
          <a:xfrm>
            <a:off x="690562" y="4765675"/>
            <a:ext cx="5526087" cy="4516437"/>
          </a:xfrm>
          <a:prstGeom prst="rect">
            <a:avLst/>
          </a:prstGeom>
          <a:noFill/>
          <a:ln>
            <a:noFill/>
          </a:ln>
        </p:spPr>
        <p:txBody>
          <a:bodyPr anchorCtr="0" anchor="t" bIns="48400" lIns="96800" spcFirstLastPara="1" rIns="96800" wrap="square" tIns="48400">
            <a:noAutofit/>
          </a:bodyPr>
          <a:lstStyle/>
          <a:p>
            <a:pPr indent="0" lvl="0" marL="0" rtl="0" algn="l">
              <a:lnSpc>
                <a:spcPct val="100000"/>
              </a:lnSpc>
              <a:spcBef>
                <a:spcPts val="0"/>
              </a:spcBef>
              <a:spcAft>
                <a:spcPts val="0"/>
              </a:spcAft>
              <a:buSzPts val="1400"/>
              <a:buNone/>
            </a:pPr>
            <a:r>
              <a:t/>
            </a:r>
            <a:endParaRPr/>
          </a:p>
        </p:txBody>
      </p:sp>
      <p:sp>
        <p:nvSpPr>
          <p:cNvPr id="80" name="Google Shape;80;p1:notes"/>
          <p:cNvSpPr txBox="1"/>
          <p:nvPr/>
        </p:nvSpPr>
        <p:spPr>
          <a:xfrm>
            <a:off x="3913187" y="9531350"/>
            <a:ext cx="2992437" cy="501650"/>
          </a:xfrm>
          <a:prstGeom prst="rect">
            <a:avLst/>
          </a:prstGeom>
          <a:noFill/>
          <a:ln>
            <a:noFill/>
          </a:ln>
        </p:spPr>
        <p:txBody>
          <a:bodyPr anchorCtr="0" anchor="b" bIns="48400" lIns="96800" spcFirstLastPara="1" rIns="96800" wrap="square" tIns="484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ba92c040e6_1_85:notes"/>
          <p:cNvSpPr/>
          <p:nvPr>
            <p:ph idx="2" type="sldImg"/>
          </p:nvPr>
        </p:nvSpPr>
        <p:spPr>
          <a:xfrm>
            <a:off x="946150" y="752475"/>
            <a:ext cx="5014800" cy="3762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90" name="Google Shape;90;gba92c040e6_1_85:notes"/>
          <p:cNvSpPr txBox="1"/>
          <p:nvPr>
            <p:ph idx="1" type="body"/>
          </p:nvPr>
        </p:nvSpPr>
        <p:spPr>
          <a:xfrm>
            <a:off x="690562" y="4765675"/>
            <a:ext cx="5526000" cy="4516500"/>
          </a:xfrm>
          <a:prstGeom prst="rect">
            <a:avLst/>
          </a:prstGeom>
          <a:noFill/>
          <a:ln>
            <a:noFill/>
          </a:ln>
        </p:spPr>
        <p:txBody>
          <a:bodyPr anchorCtr="0" anchor="t" bIns="48400" lIns="96800" spcFirstLastPara="1" rIns="96800" wrap="square" tIns="48400">
            <a:noAutofit/>
          </a:bodyPr>
          <a:lstStyle/>
          <a:p>
            <a:pPr indent="0" lvl="0" marL="0" rtl="0" algn="l">
              <a:lnSpc>
                <a:spcPct val="100000"/>
              </a:lnSpc>
              <a:spcBef>
                <a:spcPts val="0"/>
              </a:spcBef>
              <a:spcAft>
                <a:spcPts val="0"/>
              </a:spcAft>
              <a:buSzPts val="1800"/>
              <a:buNone/>
            </a:pPr>
            <a:r>
              <a:rPr lang="en-US"/>
              <a:t>We would just like to say Thank you for ensuring that your child is on time everyday, it is particularly important that for the first few weeks you collect your child on time as for some children it will unsettle them if you are late.</a:t>
            </a:r>
            <a:endParaRPr/>
          </a:p>
          <a:p>
            <a:pPr indent="0" lvl="0" marL="0" rtl="0" algn="l">
              <a:lnSpc>
                <a:spcPct val="100000"/>
              </a:lnSpc>
              <a:spcBef>
                <a:spcPts val="0"/>
              </a:spcBef>
              <a:spcAft>
                <a:spcPts val="0"/>
              </a:spcAft>
              <a:buSzPts val="1800"/>
              <a:buNone/>
            </a:pPr>
            <a:r>
              <a:rPr lang="en-US"/>
              <a:t>Emphasis on labelling EVERYTHING!! Jumpers will not be found easily if they get lost if things are not labelled.</a:t>
            </a:r>
            <a:endParaRPr/>
          </a:p>
        </p:txBody>
      </p:sp>
      <p:sp>
        <p:nvSpPr>
          <p:cNvPr id="91" name="Google Shape;91;gba92c040e6_1_85:notes"/>
          <p:cNvSpPr txBox="1"/>
          <p:nvPr/>
        </p:nvSpPr>
        <p:spPr>
          <a:xfrm>
            <a:off x="3913187" y="9531350"/>
            <a:ext cx="2992500" cy="501600"/>
          </a:xfrm>
          <a:prstGeom prst="rect">
            <a:avLst/>
          </a:prstGeom>
          <a:noFill/>
          <a:ln>
            <a:noFill/>
          </a:ln>
        </p:spPr>
        <p:txBody>
          <a:bodyPr anchorCtr="0" anchor="b" bIns="48400" lIns="96800" spcFirstLastPara="1" rIns="96800" wrap="square" tIns="484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p:nvPr>
            <p:ph idx="2" type="sldImg"/>
          </p:nvPr>
        </p:nvSpPr>
        <p:spPr>
          <a:xfrm>
            <a:off x="946150" y="752475"/>
            <a:ext cx="5014912" cy="37623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98" name="Google Shape;98;p2:notes"/>
          <p:cNvSpPr txBox="1"/>
          <p:nvPr>
            <p:ph idx="1" type="body"/>
          </p:nvPr>
        </p:nvSpPr>
        <p:spPr>
          <a:xfrm>
            <a:off x="690562" y="4765675"/>
            <a:ext cx="5526087" cy="4516437"/>
          </a:xfrm>
          <a:prstGeom prst="rect">
            <a:avLst/>
          </a:prstGeom>
          <a:noFill/>
          <a:ln>
            <a:noFill/>
          </a:ln>
        </p:spPr>
        <p:txBody>
          <a:bodyPr anchorCtr="0" anchor="t" bIns="48400" lIns="96800" spcFirstLastPara="1" rIns="96800" wrap="square" tIns="48400">
            <a:noAutofit/>
          </a:bodyPr>
          <a:lstStyle/>
          <a:p>
            <a:pPr indent="0" lvl="0" marL="0" rtl="0" algn="l">
              <a:lnSpc>
                <a:spcPct val="100000"/>
              </a:lnSpc>
              <a:spcBef>
                <a:spcPts val="0"/>
              </a:spcBef>
              <a:spcAft>
                <a:spcPts val="0"/>
              </a:spcAft>
              <a:buSzPts val="1400"/>
              <a:buNone/>
            </a:pPr>
            <a:r>
              <a:t/>
            </a:r>
            <a:endParaRPr/>
          </a:p>
        </p:txBody>
      </p:sp>
      <p:sp>
        <p:nvSpPr>
          <p:cNvPr id="99" name="Google Shape;99;p2:notes"/>
          <p:cNvSpPr txBox="1"/>
          <p:nvPr/>
        </p:nvSpPr>
        <p:spPr>
          <a:xfrm>
            <a:off x="3913187" y="9531350"/>
            <a:ext cx="2992437" cy="501650"/>
          </a:xfrm>
          <a:prstGeom prst="rect">
            <a:avLst/>
          </a:prstGeom>
          <a:noFill/>
          <a:ln>
            <a:noFill/>
          </a:ln>
        </p:spPr>
        <p:txBody>
          <a:bodyPr anchorCtr="0" anchor="b" bIns="48400" lIns="96800" spcFirstLastPara="1" rIns="96800" wrap="square" tIns="484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3:notes"/>
          <p:cNvSpPr/>
          <p:nvPr>
            <p:ph idx="2" type="sldImg"/>
          </p:nvPr>
        </p:nvSpPr>
        <p:spPr>
          <a:xfrm>
            <a:off x="946150" y="752475"/>
            <a:ext cx="5014912" cy="37623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107" name="Google Shape;107;p3:notes"/>
          <p:cNvSpPr txBox="1"/>
          <p:nvPr>
            <p:ph idx="1" type="body"/>
          </p:nvPr>
        </p:nvSpPr>
        <p:spPr>
          <a:xfrm>
            <a:off x="690562" y="4765675"/>
            <a:ext cx="5526087" cy="4516437"/>
          </a:xfrm>
          <a:prstGeom prst="rect">
            <a:avLst/>
          </a:prstGeom>
          <a:noFill/>
          <a:ln>
            <a:noFill/>
          </a:ln>
        </p:spPr>
        <p:txBody>
          <a:bodyPr anchorCtr="0" anchor="t" bIns="48400" lIns="96800" spcFirstLastPara="1" rIns="96800" wrap="square" tIns="48400">
            <a:noAutofit/>
          </a:bodyPr>
          <a:lstStyle/>
          <a:p>
            <a:pPr indent="0" lvl="0" marL="0" rtl="0" algn="l">
              <a:lnSpc>
                <a:spcPct val="100000"/>
              </a:lnSpc>
              <a:spcBef>
                <a:spcPts val="0"/>
              </a:spcBef>
              <a:spcAft>
                <a:spcPts val="0"/>
              </a:spcAft>
              <a:buSzPts val="1400"/>
              <a:buNone/>
            </a:pPr>
            <a:r>
              <a:t/>
            </a:r>
            <a:endParaRPr/>
          </a:p>
        </p:txBody>
      </p:sp>
      <p:sp>
        <p:nvSpPr>
          <p:cNvPr id="108" name="Google Shape;108;p3:notes"/>
          <p:cNvSpPr txBox="1"/>
          <p:nvPr/>
        </p:nvSpPr>
        <p:spPr>
          <a:xfrm>
            <a:off x="3913187" y="9531350"/>
            <a:ext cx="2992437" cy="501650"/>
          </a:xfrm>
          <a:prstGeom prst="rect">
            <a:avLst/>
          </a:prstGeom>
          <a:noFill/>
          <a:ln>
            <a:noFill/>
          </a:ln>
        </p:spPr>
        <p:txBody>
          <a:bodyPr anchorCtr="0" anchor="b" bIns="48400" lIns="96800" spcFirstLastPara="1" rIns="96800" wrap="square" tIns="484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gba92c040e6_1_1:notes"/>
          <p:cNvSpPr txBox="1"/>
          <p:nvPr>
            <p:ph idx="1" type="body"/>
          </p:nvPr>
        </p:nvSpPr>
        <p:spPr>
          <a:xfrm>
            <a:off x="690562" y="4765675"/>
            <a:ext cx="5526000" cy="4516500"/>
          </a:xfrm>
          <a:prstGeom prst="rect">
            <a:avLst/>
          </a:prstGeom>
          <a:noFill/>
          <a:ln>
            <a:noFill/>
          </a:ln>
        </p:spPr>
        <p:txBody>
          <a:bodyPr anchorCtr="0" anchor="t" bIns="48400" lIns="96800" spcFirstLastPara="1" rIns="96800" wrap="square" tIns="48400">
            <a:noAutofit/>
          </a:bodyPr>
          <a:lstStyle/>
          <a:p>
            <a:pPr indent="0" lvl="0" marL="0" rtl="0" algn="l">
              <a:lnSpc>
                <a:spcPct val="100000"/>
              </a:lnSpc>
              <a:spcBef>
                <a:spcPts val="0"/>
              </a:spcBef>
              <a:spcAft>
                <a:spcPts val="0"/>
              </a:spcAft>
              <a:buSzPts val="1400"/>
              <a:buNone/>
            </a:pPr>
            <a:r>
              <a:t/>
            </a:r>
            <a:endParaRPr/>
          </a:p>
        </p:txBody>
      </p:sp>
      <p:sp>
        <p:nvSpPr>
          <p:cNvPr id="118" name="Google Shape;118;gba92c040e6_1_1:notes"/>
          <p:cNvSpPr/>
          <p:nvPr>
            <p:ph idx="2" type="sldImg"/>
          </p:nvPr>
        </p:nvSpPr>
        <p:spPr>
          <a:xfrm>
            <a:off x="946150" y="752475"/>
            <a:ext cx="5014800" cy="376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17b3b6ee39f_1_2:notes"/>
          <p:cNvSpPr/>
          <p:nvPr>
            <p:ph idx="2" type="sldImg"/>
          </p:nvPr>
        </p:nvSpPr>
        <p:spPr>
          <a:xfrm>
            <a:off x="946150" y="752475"/>
            <a:ext cx="5014800" cy="37623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17b3b6ee39f_1_2:notes"/>
          <p:cNvSpPr txBox="1"/>
          <p:nvPr>
            <p:ph idx="1" type="body"/>
          </p:nvPr>
        </p:nvSpPr>
        <p:spPr>
          <a:xfrm>
            <a:off x="690562" y="4765675"/>
            <a:ext cx="5526000" cy="4516500"/>
          </a:xfrm>
          <a:prstGeom prst="rect">
            <a:avLst/>
          </a:prstGeom>
        </p:spPr>
        <p:txBody>
          <a:bodyPr anchorCtr="0" anchor="t" bIns="48400" lIns="96800" spcFirstLastPara="1" rIns="96800" wrap="square" tIns="48400">
            <a:noAutofit/>
          </a:bodyPr>
          <a:lstStyle/>
          <a:p>
            <a:pPr indent="0" lvl="0" marL="0" rtl="0" algn="l">
              <a:spcBef>
                <a:spcPts val="0"/>
              </a:spcBef>
              <a:spcAft>
                <a:spcPts val="0"/>
              </a:spcAft>
              <a:buNone/>
            </a:pPr>
            <a:r>
              <a:t/>
            </a:r>
            <a:endParaRPr/>
          </a:p>
        </p:txBody>
      </p:sp>
      <p:sp>
        <p:nvSpPr>
          <p:cNvPr id="128" name="Google Shape;128;g17b3b6ee39f_1_2:notes"/>
          <p:cNvSpPr txBox="1"/>
          <p:nvPr>
            <p:ph idx="12" type="sldNum"/>
          </p:nvPr>
        </p:nvSpPr>
        <p:spPr>
          <a:xfrm>
            <a:off x="3913187" y="9531350"/>
            <a:ext cx="2992500" cy="501600"/>
          </a:xfrm>
          <a:prstGeom prst="rect">
            <a:avLst/>
          </a:prstGeom>
        </p:spPr>
        <p:txBody>
          <a:bodyPr anchorCtr="0" anchor="b" bIns="48400" lIns="96800" spcFirstLastPara="1" rIns="96800" wrap="square" tIns="48400">
            <a:noAutofit/>
          </a:bodyPr>
          <a:lstStyle/>
          <a:p>
            <a:pPr indent="0" lvl="0" marL="0" rtl="0" algn="r">
              <a:spcBef>
                <a:spcPts val="0"/>
              </a:spcBef>
              <a:spcAft>
                <a:spcPts val="0"/>
              </a:spcAft>
              <a:buClr>
                <a:srgbClr val="000000"/>
              </a:buClr>
              <a:buSzPts val="1300"/>
              <a:buFont typeface="Arial"/>
              <a:buNone/>
            </a:pPr>
            <a:fld id="{00000000-1234-1234-1234-123412341234}" type="slidenum">
              <a:rPr lang="en-US"/>
              <a:t>‹#›</a:t>
            </a:fld>
            <a:endParaRPr sz="1400"/>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17b3e36d556_0_7:notes"/>
          <p:cNvSpPr/>
          <p:nvPr>
            <p:ph idx="2" type="sldImg"/>
          </p:nvPr>
        </p:nvSpPr>
        <p:spPr>
          <a:xfrm>
            <a:off x="946150" y="752475"/>
            <a:ext cx="5014800" cy="37623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17b3e36d556_0_7:notes"/>
          <p:cNvSpPr txBox="1"/>
          <p:nvPr>
            <p:ph idx="1" type="body"/>
          </p:nvPr>
        </p:nvSpPr>
        <p:spPr>
          <a:xfrm>
            <a:off x="690562" y="4765675"/>
            <a:ext cx="5526000" cy="4516500"/>
          </a:xfrm>
          <a:prstGeom prst="rect">
            <a:avLst/>
          </a:prstGeom>
        </p:spPr>
        <p:txBody>
          <a:bodyPr anchorCtr="0" anchor="t" bIns="48400" lIns="96800" spcFirstLastPara="1" rIns="96800" wrap="square" tIns="48400">
            <a:noAutofit/>
          </a:bodyPr>
          <a:lstStyle/>
          <a:p>
            <a:pPr indent="0" lvl="0" marL="0" rtl="0" algn="l">
              <a:spcBef>
                <a:spcPts val="0"/>
              </a:spcBef>
              <a:spcAft>
                <a:spcPts val="0"/>
              </a:spcAft>
              <a:buNone/>
            </a:pPr>
            <a:r>
              <a:t/>
            </a:r>
            <a:endParaRPr/>
          </a:p>
        </p:txBody>
      </p:sp>
      <p:sp>
        <p:nvSpPr>
          <p:cNvPr id="139" name="Google Shape;139;g17b3e36d556_0_7:notes"/>
          <p:cNvSpPr txBox="1"/>
          <p:nvPr>
            <p:ph idx="12" type="sldNum"/>
          </p:nvPr>
        </p:nvSpPr>
        <p:spPr>
          <a:xfrm>
            <a:off x="3913187" y="9531350"/>
            <a:ext cx="2992500" cy="501600"/>
          </a:xfrm>
          <a:prstGeom prst="rect">
            <a:avLst/>
          </a:prstGeom>
        </p:spPr>
        <p:txBody>
          <a:bodyPr anchorCtr="0" anchor="b" bIns="48400" lIns="96800" spcFirstLastPara="1" rIns="96800" wrap="square" tIns="48400">
            <a:noAutofit/>
          </a:bodyPr>
          <a:lstStyle/>
          <a:p>
            <a:pPr indent="0" lvl="0" marL="0" rtl="0" algn="r">
              <a:spcBef>
                <a:spcPts val="0"/>
              </a:spcBef>
              <a:spcAft>
                <a:spcPts val="0"/>
              </a:spcAft>
              <a:buClr>
                <a:srgbClr val="000000"/>
              </a:buClr>
              <a:buSzPts val="1300"/>
              <a:buFont typeface="Arial"/>
              <a:buNone/>
            </a:pPr>
            <a:fld id="{00000000-1234-1234-1234-123412341234}" type="slidenum">
              <a:rPr lang="en-US"/>
              <a:t>‹#›</a:t>
            </a:fld>
            <a:endParaRPr sz="1400"/>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4:notes"/>
          <p:cNvSpPr/>
          <p:nvPr>
            <p:ph idx="2" type="sldImg"/>
          </p:nvPr>
        </p:nvSpPr>
        <p:spPr>
          <a:xfrm>
            <a:off x="946150" y="752475"/>
            <a:ext cx="5014912" cy="37623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148" name="Google Shape;148;p4:notes"/>
          <p:cNvSpPr txBox="1"/>
          <p:nvPr>
            <p:ph idx="1" type="body"/>
          </p:nvPr>
        </p:nvSpPr>
        <p:spPr>
          <a:xfrm>
            <a:off x="690562" y="4765675"/>
            <a:ext cx="5526087" cy="4516437"/>
          </a:xfrm>
          <a:prstGeom prst="rect">
            <a:avLst/>
          </a:prstGeom>
          <a:noFill/>
          <a:ln>
            <a:noFill/>
          </a:ln>
        </p:spPr>
        <p:txBody>
          <a:bodyPr anchorCtr="0" anchor="t" bIns="48400" lIns="96800" spcFirstLastPara="1" rIns="96800" wrap="square" tIns="48400">
            <a:noAutofit/>
          </a:bodyPr>
          <a:lstStyle/>
          <a:p>
            <a:pPr indent="-90487" lvl="0" marL="90487" rtl="0" algn="ctr">
              <a:lnSpc>
                <a:spcPct val="70000"/>
              </a:lnSpc>
              <a:spcBef>
                <a:spcPts val="0"/>
              </a:spcBef>
              <a:spcAft>
                <a:spcPts val="0"/>
              </a:spcAft>
              <a:buClr>
                <a:srgbClr val="262626"/>
              </a:buClr>
              <a:buSzPts val="1700"/>
              <a:buFont typeface="Arial"/>
              <a:buNone/>
            </a:pPr>
            <a:r>
              <a:rPr lang="en-US" sz="1700">
                <a:solidFill>
                  <a:srgbClr val="262626"/>
                </a:solidFill>
                <a:latin typeface="Calibri"/>
                <a:ea typeface="Calibri"/>
                <a:cs typeface="Calibri"/>
                <a:sym typeface="Calibri"/>
              </a:rPr>
              <a:t>This is a list of the 7 key areas of learning within the curriculum. The Prime areas are the first crucial steps in the foundation stage and the children need to be progressing in these areas in order to support themselves in the specific areas. The 7 areas are broken down into 17 subheadings. </a:t>
            </a:r>
            <a:endParaRPr sz="2400">
              <a:solidFill>
                <a:srgbClr val="262626"/>
              </a:solidFill>
              <a:latin typeface="Calibri"/>
              <a:ea typeface="Calibri"/>
              <a:cs typeface="Calibri"/>
              <a:sym typeface="Calibri"/>
            </a:endParaRPr>
          </a:p>
          <a:p>
            <a:pPr indent="0" lvl="0" marL="0" rtl="0" algn="l">
              <a:lnSpc>
                <a:spcPct val="100000"/>
              </a:lnSpc>
              <a:spcBef>
                <a:spcPts val="0"/>
              </a:spcBef>
              <a:spcAft>
                <a:spcPts val="0"/>
              </a:spcAft>
              <a:buSzPts val="1400"/>
              <a:buNone/>
            </a:pPr>
            <a:r>
              <a:t/>
            </a:r>
            <a:endParaRPr/>
          </a:p>
        </p:txBody>
      </p:sp>
      <p:sp>
        <p:nvSpPr>
          <p:cNvPr id="149" name="Google Shape;149;p4:notes"/>
          <p:cNvSpPr txBox="1"/>
          <p:nvPr/>
        </p:nvSpPr>
        <p:spPr>
          <a:xfrm>
            <a:off x="3913187" y="9531350"/>
            <a:ext cx="2992437" cy="501650"/>
          </a:xfrm>
          <a:prstGeom prst="rect">
            <a:avLst/>
          </a:prstGeom>
          <a:noFill/>
          <a:ln>
            <a:noFill/>
          </a:ln>
        </p:spPr>
        <p:txBody>
          <a:bodyPr anchorCtr="0" anchor="b" bIns="48400" lIns="96800" spcFirstLastPara="1" rIns="96800" wrap="square" tIns="484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5:notes"/>
          <p:cNvSpPr/>
          <p:nvPr>
            <p:ph idx="2" type="sldImg"/>
          </p:nvPr>
        </p:nvSpPr>
        <p:spPr>
          <a:xfrm>
            <a:off x="946150" y="752475"/>
            <a:ext cx="5014912" cy="37623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155" name="Google Shape;155;p5:notes"/>
          <p:cNvSpPr txBox="1"/>
          <p:nvPr>
            <p:ph idx="1" type="body"/>
          </p:nvPr>
        </p:nvSpPr>
        <p:spPr>
          <a:xfrm>
            <a:off x="690562" y="4765675"/>
            <a:ext cx="5526087" cy="4516437"/>
          </a:xfrm>
          <a:prstGeom prst="rect">
            <a:avLst/>
          </a:prstGeom>
          <a:noFill/>
          <a:ln>
            <a:noFill/>
          </a:ln>
        </p:spPr>
        <p:txBody>
          <a:bodyPr anchorCtr="0" anchor="t" bIns="48400" lIns="96800" spcFirstLastPara="1" rIns="96800" wrap="square" tIns="48400">
            <a:noAutofit/>
          </a:bodyPr>
          <a:lstStyle/>
          <a:p>
            <a:pPr indent="0" lvl="0" marL="0" rtl="0" algn="l">
              <a:lnSpc>
                <a:spcPct val="100000"/>
              </a:lnSpc>
              <a:spcBef>
                <a:spcPts val="0"/>
              </a:spcBef>
              <a:spcAft>
                <a:spcPts val="0"/>
              </a:spcAft>
              <a:buSzPts val="1400"/>
              <a:buNone/>
            </a:pPr>
            <a:r>
              <a:t/>
            </a:r>
            <a:endParaRPr/>
          </a:p>
        </p:txBody>
      </p:sp>
      <p:sp>
        <p:nvSpPr>
          <p:cNvPr id="156" name="Google Shape;156;p5:notes"/>
          <p:cNvSpPr txBox="1"/>
          <p:nvPr/>
        </p:nvSpPr>
        <p:spPr>
          <a:xfrm>
            <a:off x="3913187" y="9531350"/>
            <a:ext cx="2992437" cy="501650"/>
          </a:xfrm>
          <a:prstGeom prst="rect">
            <a:avLst/>
          </a:prstGeom>
          <a:noFill/>
          <a:ln>
            <a:noFill/>
          </a:ln>
        </p:spPr>
        <p:txBody>
          <a:bodyPr anchorCtr="0" anchor="b" bIns="48400" lIns="96800" spcFirstLastPara="1" rIns="96800" wrap="square" tIns="484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g17b3e36d556_0_20:notes"/>
          <p:cNvSpPr/>
          <p:nvPr>
            <p:ph idx="2" type="sldImg"/>
          </p:nvPr>
        </p:nvSpPr>
        <p:spPr>
          <a:xfrm>
            <a:off x="946150" y="752475"/>
            <a:ext cx="5014800" cy="3762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66" name="Google Shape;166;g17b3e36d556_0_20:notes"/>
          <p:cNvSpPr txBox="1"/>
          <p:nvPr>
            <p:ph idx="1" type="body"/>
          </p:nvPr>
        </p:nvSpPr>
        <p:spPr>
          <a:xfrm>
            <a:off x="690562" y="4765675"/>
            <a:ext cx="5526000" cy="4516500"/>
          </a:xfrm>
          <a:prstGeom prst="rect">
            <a:avLst/>
          </a:prstGeom>
          <a:noFill/>
          <a:ln>
            <a:noFill/>
          </a:ln>
        </p:spPr>
        <p:txBody>
          <a:bodyPr anchorCtr="0" anchor="t" bIns="48400" lIns="96800" spcFirstLastPara="1" rIns="96800" wrap="square" tIns="48400">
            <a:noAutofit/>
          </a:bodyPr>
          <a:lstStyle/>
          <a:p>
            <a:pPr indent="0" lvl="0" marL="0" rtl="0" algn="l">
              <a:lnSpc>
                <a:spcPct val="100000"/>
              </a:lnSpc>
              <a:spcBef>
                <a:spcPts val="0"/>
              </a:spcBef>
              <a:spcAft>
                <a:spcPts val="0"/>
              </a:spcAft>
              <a:buSzPts val="1400"/>
              <a:buNone/>
            </a:pPr>
            <a:r>
              <a:t/>
            </a:r>
            <a:endParaRPr/>
          </a:p>
        </p:txBody>
      </p:sp>
      <p:sp>
        <p:nvSpPr>
          <p:cNvPr id="167" name="Google Shape;167;g17b3e36d556_0_20:notes"/>
          <p:cNvSpPr txBox="1"/>
          <p:nvPr/>
        </p:nvSpPr>
        <p:spPr>
          <a:xfrm>
            <a:off x="3913187" y="9531350"/>
            <a:ext cx="2992500" cy="501600"/>
          </a:xfrm>
          <a:prstGeom prst="rect">
            <a:avLst/>
          </a:prstGeom>
          <a:noFill/>
          <a:ln>
            <a:noFill/>
          </a:ln>
        </p:spPr>
        <p:txBody>
          <a:bodyPr anchorCtr="0" anchor="b" bIns="48400" lIns="96800" spcFirstLastPara="1" rIns="96800" wrap="square" tIns="484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6:notes"/>
          <p:cNvSpPr/>
          <p:nvPr>
            <p:ph idx="2" type="sldImg"/>
          </p:nvPr>
        </p:nvSpPr>
        <p:spPr>
          <a:xfrm>
            <a:off x="946150" y="752475"/>
            <a:ext cx="5014912" cy="37623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177" name="Google Shape;177;p6:notes"/>
          <p:cNvSpPr txBox="1"/>
          <p:nvPr>
            <p:ph idx="1" type="body"/>
          </p:nvPr>
        </p:nvSpPr>
        <p:spPr>
          <a:xfrm>
            <a:off x="690562" y="4765675"/>
            <a:ext cx="5526087" cy="4516437"/>
          </a:xfrm>
          <a:prstGeom prst="rect">
            <a:avLst/>
          </a:prstGeom>
          <a:noFill/>
          <a:ln>
            <a:noFill/>
          </a:ln>
        </p:spPr>
        <p:txBody>
          <a:bodyPr anchorCtr="0" anchor="t" bIns="48400" lIns="96800" spcFirstLastPara="1" rIns="96800" wrap="square" tIns="48400">
            <a:noAutofit/>
          </a:bodyPr>
          <a:lstStyle/>
          <a:p>
            <a:pPr indent="0" lvl="0" marL="0" rtl="0" algn="l">
              <a:lnSpc>
                <a:spcPct val="100000"/>
              </a:lnSpc>
              <a:spcBef>
                <a:spcPts val="0"/>
              </a:spcBef>
              <a:spcAft>
                <a:spcPts val="0"/>
              </a:spcAft>
              <a:buSzPts val="1400"/>
              <a:buNone/>
            </a:pPr>
            <a:r>
              <a:t/>
            </a:r>
            <a:endParaRPr/>
          </a:p>
        </p:txBody>
      </p:sp>
      <p:sp>
        <p:nvSpPr>
          <p:cNvPr id="178" name="Google Shape;178;p6:notes"/>
          <p:cNvSpPr txBox="1"/>
          <p:nvPr/>
        </p:nvSpPr>
        <p:spPr>
          <a:xfrm>
            <a:off x="3913187" y="9531350"/>
            <a:ext cx="2992437" cy="501650"/>
          </a:xfrm>
          <a:prstGeom prst="rect">
            <a:avLst/>
          </a:prstGeom>
          <a:noFill/>
          <a:ln>
            <a:noFill/>
          </a:ln>
        </p:spPr>
        <p:txBody>
          <a:bodyPr anchorCtr="0" anchor="b" bIns="48400" lIns="96800" spcFirstLastPara="1" rIns="96800" wrap="square" tIns="484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g17b3e36d556_0_30:notes"/>
          <p:cNvSpPr/>
          <p:nvPr>
            <p:ph idx="2" type="sldImg"/>
          </p:nvPr>
        </p:nvSpPr>
        <p:spPr>
          <a:xfrm>
            <a:off x="946150" y="752475"/>
            <a:ext cx="5014800" cy="3762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90" name="Google Shape;190;g17b3e36d556_0_30:notes"/>
          <p:cNvSpPr txBox="1"/>
          <p:nvPr>
            <p:ph idx="1" type="body"/>
          </p:nvPr>
        </p:nvSpPr>
        <p:spPr>
          <a:xfrm>
            <a:off x="690562" y="4765675"/>
            <a:ext cx="5526000" cy="4516500"/>
          </a:xfrm>
          <a:prstGeom prst="rect">
            <a:avLst/>
          </a:prstGeom>
          <a:noFill/>
          <a:ln>
            <a:noFill/>
          </a:ln>
        </p:spPr>
        <p:txBody>
          <a:bodyPr anchorCtr="0" anchor="t" bIns="48400" lIns="96800" spcFirstLastPara="1" rIns="96800" wrap="square" tIns="48400">
            <a:noAutofit/>
          </a:bodyPr>
          <a:lstStyle/>
          <a:p>
            <a:pPr indent="0" lvl="0" marL="0" rtl="0" algn="l">
              <a:lnSpc>
                <a:spcPct val="100000"/>
              </a:lnSpc>
              <a:spcBef>
                <a:spcPts val="0"/>
              </a:spcBef>
              <a:spcAft>
                <a:spcPts val="0"/>
              </a:spcAft>
              <a:buSzPts val="1400"/>
              <a:buNone/>
            </a:pPr>
            <a:r>
              <a:t/>
            </a:r>
            <a:endParaRPr/>
          </a:p>
        </p:txBody>
      </p:sp>
      <p:sp>
        <p:nvSpPr>
          <p:cNvPr id="191" name="Google Shape;191;g17b3e36d556_0_30:notes"/>
          <p:cNvSpPr txBox="1"/>
          <p:nvPr/>
        </p:nvSpPr>
        <p:spPr>
          <a:xfrm>
            <a:off x="3913187" y="9531350"/>
            <a:ext cx="2992500" cy="501600"/>
          </a:xfrm>
          <a:prstGeom prst="rect">
            <a:avLst/>
          </a:prstGeom>
          <a:noFill/>
          <a:ln>
            <a:noFill/>
          </a:ln>
        </p:spPr>
        <p:txBody>
          <a:bodyPr anchorCtr="0" anchor="b" bIns="48400" lIns="96800" spcFirstLastPara="1" rIns="96800" wrap="square" tIns="484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7:notes"/>
          <p:cNvSpPr/>
          <p:nvPr>
            <p:ph idx="2" type="sldImg"/>
          </p:nvPr>
        </p:nvSpPr>
        <p:spPr>
          <a:xfrm>
            <a:off x="946150" y="752475"/>
            <a:ext cx="5014800" cy="3762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03" name="Google Shape;203;p7:notes"/>
          <p:cNvSpPr txBox="1"/>
          <p:nvPr>
            <p:ph idx="1" type="body"/>
          </p:nvPr>
        </p:nvSpPr>
        <p:spPr>
          <a:xfrm>
            <a:off x="690562" y="4765675"/>
            <a:ext cx="5526000" cy="4516500"/>
          </a:xfrm>
          <a:prstGeom prst="rect">
            <a:avLst/>
          </a:prstGeom>
          <a:noFill/>
          <a:ln>
            <a:noFill/>
          </a:ln>
        </p:spPr>
        <p:txBody>
          <a:bodyPr anchorCtr="0" anchor="t" bIns="48400" lIns="96800" spcFirstLastPara="1" rIns="96800" wrap="square" tIns="48400">
            <a:noAutofit/>
          </a:bodyPr>
          <a:lstStyle/>
          <a:p>
            <a:pPr indent="0" lvl="0" marL="0" rtl="0" algn="l">
              <a:lnSpc>
                <a:spcPct val="100000"/>
              </a:lnSpc>
              <a:spcBef>
                <a:spcPts val="0"/>
              </a:spcBef>
              <a:spcAft>
                <a:spcPts val="0"/>
              </a:spcAft>
              <a:buSzPts val="1800"/>
              <a:buNone/>
            </a:pPr>
            <a:r>
              <a:rPr lang="en-US"/>
              <a:t>For each area of learning there are ‘aspects’ for Personal social and emotional development they are……</a:t>
            </a:r>
            <a:endParaRPr/>
          </a:p>
        </p:txBody>
      </p:sp>
      <p:sp>
        <p:nvSpPr>
          <p:cNvPr id="204" name="Google Shape;204;p7:notes"/>
          <p:cNvSpPr txBox="1"/>
          <p:nvPr/>
        </p:nvSpPr>
        <p:spPr>
          <a:xfrm>
            <a:off x="3913187" y="9531350"/>
            <a:ext cx="2992500" cy="501600"/>
          </a:xfrm>
          <a:prstGeom prst="rect">
            <a:avLst/>
          </a:prstGeom>
          <a:noFill/>
          <a:ln>
            <a:noFill/>
          </a:ln>
        </p:spPr>
        <p:txBody>
          <a:bodyPr anchorCtr="0" anchor="b" bIns="48400" lIns="96800" spcFirstLastPara="1" rIns="96800" wrap="square" tIns="484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g17b3e36d556_0_42:notes"/>
          <p:cNvSpPr/>
          <p:nvPr>
            <p:ph idx="2" type="sldImg"/>
          </p:nvPr>
        </p:nvSpPr>
        <p:spPr>
          <a:xfrm>
            <a:off x="946150" y="752475"/>
            <a:ext cx="5014800" cy="3762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14" name="Google Shape;214;g17b3e36d556_0_42:notes"/>
          <p:cNvSpPr txBox="1"/>
          <p:nvPr>
            <p:ph idx="1" type="body"/>
          </p:nvPr>
        </p:nvSpPr>
        <p:spPr>
          <a:xfrm>
            <a:off x="690562" y="4765675"/>
            <a:ext cx="5526000" cy="4516500"/>
          </a:xfrm>
          <a:prstGeom prst="rect">
            <a:avLst/>
          </a:prstGeom>
          <a:noFill/>
          <a:ln>
            <a:noFill/>
          </a:ln>
        </p:spPr>
        <p:txBody>
          <a:bodyPr anchorCtr="0" anchor="t" bIns="48400" lIns="96800" spcFirstLastPara="1" rIns="96800" wrap="square" tIns="48400">
            <a:noAutofit/>
          </a:bodyPr>
          <a:lstStyle/>
          <a:p>
            <a:pPr indent="0" lvl="0" marL="0" rtl="0" algn="l">
              <a:lnSpc>
                <a:spcPct val="100000"/>
              </a:lnSpc>
              <a:spcBef>
                <a:spcPts val="0"/>
              </a:spcBef>
              <a:spcAft>
                <a:spcPts val="0"/>
              </a:spcAft>
              <a:buSzPts val="1800"/>
              <a:buNone/>
            </a:pPr>
            <a:r>
              <a:rPr lang="en-US"/>
              <a:t>For each area of learning there are ‘aspects’ for Personal social and emotional development they are……</a:t>
            </a:r>
            <a:endParaRPr/>
          </a:p>
        </p:txBody>
      </p:sp>
      <p:sp>
        <p:nvSpPr>
          <p:cNvPr id="215" name="Google Shape;215;g17b3e36d556_0_42:notes"/>
          <p:cNvSpPr txBox="1"/>
          <p:nvPr/>
        </p:nvSpPr>
        <p:spPr>
          <a:xfrm>
            <a:off x="3913187" y="9531350"/>
            <a:ext cx="2992500" cy="501600"/>
          </a:xfrm>
          <a:prstGeom prst="rect">
            <a:avLst/>
          </a:prstGeom>
          <a:noFill/>
          <a:ln>
            <a:noFill/>
          </a:ln>
        </p:spPr>
        <p:txBody>
          <a:bodyPr anchorCtr="0" anchor="b" bIns="48400" lIns="96800" spcFirstLastPara="1" rIns="96800" wrap="square" tIns="484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8:notes"/>
          <p:cNvSpPr/>
          <p:nvPr>
            <p:ph idx="2" type="sldImg"/>
          </p:nvPr>
        </p:nvSpPr>
        <p:spPr>
          <a:xfrm>
            <a:off x="946150" y="752475"/>
            <a:ext cx="5014912" cy="37623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225" name="Google Shape;225;p8:notes"/>
          <p:cNvSpPr txBox="1"/>
          <p:nvPr>
            <p:ph idx="1" type="body"/>
          </p:nvPr>
        </p:nvSpPr>
        <p:spPr>
          <a:xfrm>
            <a:off x="690562" y="4765675"/>
            <a:ext cx="5526087" cy="4516437"/>
          </a:xfrm>
          <a:prstGeom prst="rect">
            <a:avLst/>
          </a:prstGeom>
          <a:noFill/>
          <a:ln>
            <a:noFill/>
          </a:ln>
        </p:spPr>
        <p:txBody>
          <a:bodyPr anchorCtr="0" anchor="t" bIns="48400" lIns="96800" spcFirstLastPara="1" rIns="96800" wrap="square" tIns="48400">
            <a:noAutofit/>
          </a:bodyPr>
          <a:lstStyle/>
          <a:p>
            <a:pPr indent="0" lvl="0" marL="0" rtl="0" algn="l">
              <a:lnSpc>
                <a:spcPct val="100000"/>
              </a:lnSpc>
              <a:spcBef>
                <a:spcPts val="0"/>
              </a:spcBef>
              <a:spcAft>
                <a:spcPts val="0"/>
              </a:spcAft>
              <a:buSzPts val="1400"/>
              <a:buNone/>
            </a:pPr>
            <a:r>
              <a:t/>
            </a:r>
            <a:endParaRPr/>
          </a:p>
        </p:txBody>
      </p:sp>
      <p:sp>
        <p:nvSpPr>
          <p:cNvPr id="226" name="Google Shape;226;p8:notes"/>
          <p:cNvSpPr txBox="1"/>
          <p:nvPr/>
        </p:nvSpPr>
        <p:spPr>
          <a:xfrm>
            <a:off x="3913187" y="9531350"/>
            <a:ext cx="2992437" cy="501650"/>
          </a:xfrm>
          <a:prstGeom prst="rect">
            <a:avLst/>
          </a:prstGeom>
          <a:noFill/>
          <a:ln>
            <a:noFill/>
          </a:ln>
        </p:spPr>
        <p:txBody>
          <a:bodyPr anchorCtr="0" anchor="b" bIns="48400" lIns="96800" spcFirstLastPara="1" rIns="96800" wrap="square" tIns="484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g17b3e36d556_0_55:notes"/>
          <p:cNvSpPr/>
          <p:nvPr>
            <p:ph idx="2" type="sldImg"/>
          </p:nvPr>
        </p:nvSpPr>
        <p:spPr>
          <a:xfrm>
            <a:off x="946150" y="752475"/>
            <a:ext cx="5014800" cy="3762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37" name="Google Shape;237;g17b3e36d556_0_55:notes"/>
          <p:cNvSpPr txBox="1"/>
          <p:nvPr>
            <p:ph idx="1" type="body"/>
          </p:nvPr>
        </p:nvSpPr>
        <p:spPr>
          <a:xfrm>
            <a:off x="690562" y="4765675"/>
            <a:ext cx="5526000" cy="4516500"/>
          </a:xfrm>
          <a:prstGeom prst="rect">
            <a:avLst/>
          </a:prstGeom>
          <a:noFill/>
          <a:ln>
            <a:noFill/>
          </a:ln>
        </p:spPr>
        <p:txBody>
          <a:bodyPr anchorCtr="0" anchor="t" bIns="48400" lIns="96800" spcFirstLastPara="1" rIns="96800" wrap="square" tIns="48400">
            <a:noAutofit/>
          </a:bodyPr>
          <a:lstStyle/>
          <a:p>
            <a:pPr indent="0" lvl="0" marL="0" rtl="0" algn="l">
              <a:lnSpc>
                <a:spcPct val="100000"/>
              </a:lnSpc>
              <a:spcBef>
                <a:spcPts val="0"/>
              </a:spcBef>
              <a:spcAft>
                <a:spcPts val="0"/>
              </a:spcAft>
              <a:buSzPts val="1400"/>
              <a:buNone/>
            </a:pPr>
            <a:r>
              <a:t/>
            </a:r>
            <a:endParaRPr/>
          </a:p>
        </p:txBody>
      </p:sp>
      <p:sp>
        <p:nvSpPr>
          <p:cNvPr id="238" name="Google Shape;238;g17b3e36d556_0_55:notes"/>
          <p:cNvSpPr txBox="1"/>
          <p:nvPr/>
        </p:nvSpPr>
        <p:spPr>
          <a:xfrm>
            <a:off x="3913187" y="9531350"/>
            <a:ext cx="2992500" cy="501600"/>
          </a:xfrm>
          <a:prstGeom prst="rect">
            <a:avLst/>
          </a:prstGeom>
          <a:noFill/>
          <a:ln>
            <a:noFill/>
          </a:ln>
        </p:spPr>
        <p:txBody>
          <a:bodyPr anchorCtr="0" anchor="b" bIns="48400" lIns="96800" spcFirstLastPara="1" rIns="96800" wrap="square" tIns="484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g17b3e36d556_0_66:notes"/>
          <p:cNvSpPr/>
          <p:nvPr>
            <p:ph idx="2" type="sldImg"/>
          </p:nvPr>
        </p:nvSpPr>
        <p:spPr>
          <a:xfrm>
            <a:off x="946150" y="752475"/>
            <a:ext cx="5014800" cy="3762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49" name="Google Shape;249;g17b3e36d556_0_66:notes"/>
          <p:cNvSpPr txBox="1"/>
          <p:nvPr>
            <p:ph idx="1" type="body"/>
          </p:nvPr>
        </p:nvSpPr>
        <p:spPr>
          <a:xfrm>
            <a:off x="690562" y="4765675"/>
            <a:ext cx="5526000" cy="4516500"/>
          </a:xfrm>
          <a:prstGeom prst="rect">
            <a:avLst/>
          </a:prstGeom>
          <a:noFill/>
          <a:ln>
            <a:noFill/>
          </a:ln>
        </p:spPr>
        <p:txBody>
          <a:bodyPr anchorCtr="0" anchor="t" bIns="48400" lIns="96800" spcFirstLastPara="1" rIns="96800" wrap="square" tIns="48400">
            <a:noAutofit/>
          </a:bodyPr>
          <a:lstStyle/>
          <a:p>
            <a:pPr indent="0" lvl="0" marL="0" rtl="0" algn="l">
              <a:lnSpc>
                <a:spcPct val="100000"/>
              </a:lnSpc>
              <a:spcBef>
                <a:spcPts val="0"/>
              </a:spcBef>
              <a:spcAft>
                <a:spcPts val="0"/>
              </a:spcAft>
              <a:buSzPts val="1400"/>
              <a:buNone/>
            </a:pPr>
            <a:r>
              <a:t/>
            </a:r>
            <a:endParaRPr/>
          </a:p>
        </p:txBody>
      </p:sp>
      <p:sp>
        <p:nvSpPr>
          <p:cNvPr id="250" name="Google Shape;250;g17b3e36d556_0_66:notes"/>
          <p:cNvSpPr txBox="1"/>
          <p:nvPr/>
        </p:nvSpPr>
        <p:spPr>
          <a:xfrm>
            <a:off x="3913187" y="9531350"/>
            <a:ext cx="2992500" cy="501600"/>
          </a:xfrm>
          <a:prstGeom prst="rect">
            <a:avLst/>
          </a:prstGeom>
          <a:noFill/>
          <a:ln>
            <a:noFill/>
          </a:ln>
        </p:spPr>
        <p:txBody>
          <a:bodyPr anchorCtr="0" anchor="b" bIns="48400" lIns="96800" spcFirstLastPara="1" rIns="96800" wrap="square" tIns="484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g17b3e36d556_0_79:notes"/>
          <p:cNvSpPr/>
          <p:nvPr>
            <p:ph idx="2" type="sldImg"/>
          </p:nvPr>
        </p:nvSpPr>
        <p:spPr>
          <a:xfrm>
            <a:off x="946150" y="752475"/>
            <a:ext cx="5014800" cy="3762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60" name="Google Shape;260;g17b3e36d556_0_79:notes"/>
          <p:cNvSpPr txBox="1"/>
          <p:nvPr>
            <p:ph idx="1" type="body"/>
          </p:nvPr>
        </p:nvSpPr>
        <p:spPr>
          <a:xfrm>
            <a:off x="690562" y="4765675"/>
            <a:ext cx="5526000" cy="4516500"/>
          </a:xfrm>
          <a:prstGeom prst="rect">
            <a:avLst/>
          </a:prstGeom>
          <a:noFill/>
          <a:ln>
            <a:noFill/>
          </a:ln>
        </p:spPr>
        <p:txBody>
          <a:bodyPr anchorCtr="0" anchor="t" bIns="48400" lIns="96800" spcFirstLastPara="1" rIns="96800" wrap="square" tIns="48400">
            <a:noAutofit/>
          </a:bodyPr>
          <a:lstStyle/>
          <a:p>
            <a:pPr indent="0" lvl="0" marL="0" rtl="0" algn="l">
              <a:lnSpc>
                <a:spcPct val="100000"/>
              </a:lnSpc>
              <a:spcBef>
                <a:spcPts val="0"/>
              </a:spcBef>
              <a:spcAft>
                <a:spcPts val="0"/>
              </a:spcAft>
              <a:buSzPts val="1400"/>
              <a:buNone/>
            </a:pPr>
            <a:r>
              <a:t/>
            </a:r>
            <a:endParaRPr/>
          </a:p>
        </p:txBody>
      </p:sp>
      <p:sp>
        <p:nvSpPr>
          <p:cNvPr id="261" name="Google Shape;261;g17b3e36d556_0_79:notes"/>
          <p:cNvSpPr txBox="1"/>
          <p:nvPr/>
        </p:nvSpPr>
        <p:spPr>
          <a:xfrm>
            <a:off x="3913187" y="9531350"/>
            <a:ext cx="2992500" cy="501600"/>
          </a:xfrm>
          <a:prstGeom prst="rect">
            <a:avLst/>
          </a:prstGeom>
          <a:noFill/>
          <a:ln>
            <a:noFill/>
          </a:ln>
        </p:spPr>
        <p:txBody>
          <a:bodyPr anchorCtr="0" anchor="b" bIns="48400" lIns="96800" spcFirstLastPara="1" rIns="96800" wrap="square" tIns="484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g17b3e36d556_0_92:notes"/>
          <p:cNvSpPr/>
          <p:nvPr>
            <p:ph idx="2" type="sldImg"/>
          </p:nvPr>
        </p:nvSpPr>
        <p:spPr>
          <a:xfrm>
            <a:off x="946150" y="752475"/>
            <a:ext cx="5014800" cy="3762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72" name="Google Shape;272;g17b3e36d556_0_92:notes"/>
          <p:cNvSpPr txBox="1"/>
          <p:nvPr>
            <p:ph idx="1" type="body"/>
          </p:nvPr>
        </p:nvSpPr>
        <p:spPr>
          <a:xfrm>
            <a:off x="690562" y="4765675"/>
            <a:ext cx="5526000" cy="4516500"/>
          </a:xfrm>
          <a:prstGeom prst="rect">
            <a:avLst/>
          </a:prstGeom>
          <a:noFill/>
          <a:ln>
            <a:noFill/>
          </a:ln>
        </p:spPr>
        <p:txBody>
          <a:bodyPr anchorCtr="0" anchor="t" bIns="48400" lIns="96800" spcFirstLastPara="1" rIns="96800" wrap="square" tIns="48400">
            <a:noAutofit/>
          </a:bodyPr>
          <a:lstStyle/>
          <a:p>
            <a:pPr indent="0" lvl="0" marL="0" rtl="0" algn="l">
              <a:lnSpc>
                <a:spcPct val="100000"/>
              </a:lnSpc>
              <a:spcBef>
                <a:spcPts val="0"/>
              </a:spcBef>
              <a:spcAft>
                <a:spcPts val="0"/>
              </a:spcAft>
              <a:buSzPts val="1400"/>
              <a:buNone/>
            </a:pPr>
            <a:r>
              <a:t/>
            </a:r>
            <a:endParaRPr/>
          </a:p>
        </p:txBody>
      </p:sp>
      <p:sp>
        <p:nvSpPr>
          <p:cNvPr id="273" name="Google Shape;273;g17b3e36d556_0_92:notes"/>
          <p:cNvSpPr txBox="1"/>
          <p:nvPr/>
        </p:nvSpPr>
        <p:spPr>
          <a:xfrm>
            <a:off x="3913187" y="9531350"/>
            <a:ext cx="2992500" cy="501600"/>
          </a:xfrm>
          <a:prstGeom prst="rect">
            <a:avLst/>
          </a:prstGeom>
          <a:noFill/>
          <a:ln>
            <a:noFill/>
          </a:ln>
        </p:spPr>
        <p:txBody>
          <a:bodyPr anchorCtr="0" anchor="b" bIns="48400" lIns="96800" spcFirstLastPara="1" rIns="96800" wrap="square" tIns="484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9:notes"/>
          <p:cNvSpPr/>
          <p:nvPr>
            <p:ph idx="2" type="sldImg"/>
          </p:nvPr>
        </p:nvSpPr>
        <p:spPr>
          <a:xfrm>
            <a:off x="946150" y="752475"/>
            <a:ext cx="5014800" cy="3762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84" name="Google Shape;284;p9:notes"/>
          <p:cNvSpPr txBox="1"/>
          <p:nvPr>
            <p:ph idx="1" type="body"/>
          </p:nvPr>
        </p:nvSpPr>
        <p:spPr>
          <a:xfrm>
            <a:off x="690562" y="4765675"/>
            <a:ext cx="5526000" cy="4516500"/>
          </a:xfrm>
          <a:prstGeom prst="rect">
            <a:avLst/>
          </a:prstGeom>
          <a:noFill/>
          <a:ln>
            <a:noFill/>
          </a:ln>
        </p:spPr>
        <p:txBody>
          <a:bodyPr anchorCtr="0" anchor="t" bIns="48400" lIns="96800" spcFirstLastPara="1" rIns="96800" wrap="square" tIns="48400">
            <a:noAutofit/>
          </a:bodyPr>
          <a:lstStyle/>
          <a:p>
            <a:pPr indent="0" lvl="0" marL="0" rtl="0" algn="l">
              <a:lnSpc>
                <a:spcPct val="100000"/>
              </a:lnSpc>
              <a:spcBef>
                <a:spcPts val="0"/>
              </a:spcBef>
              <a:spcAft>
                <a:spcPts val="0"/>
              </a:spcAft>
              <a:buSzPts val="1400"/>
              <a:buNone/>
            </a:pPr>
            <a:r>
              <a:t/>
            </a:r>
            <a:endParaRPr/>
          </a:p>
        </p:txBody>
      </p:sp>
      <p:sp>
        <p:nvSpPr>
          <p:cNvPr id="285" name="Google Shape;285;p9:notes"/>
          <p:cNvSpPr txBox="1"/>
          <p:nvPr/>
        </p:nvSpPr>
        <p:spPr>
          <a:xfrm>
            <a:off x="3913187" y="9531350"/>
            <a:ext cx="2992500" cy="501600"/>
          </a:xfrm>
          <a:prstGeom prst="rect">
            <a:avLst/>
          </a:prstGeom>
          <a:noFill/>
          <a:ln>
            <a:noFill/>
          </a:ln>
        </p:spPr>
        <p:txBody>
          <a:bodyPr anchorCtr="0" anchor="b" bIns="48400" lIns="96800" spcFirstLastPara="1" rIns="96800" wrap="square" tIns="484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g17b3e36d556_0_104:notes"/>
          <p:cNvSpPr/>
          <p:nvPr>
            <p:ph idx="2" type="sldImg"/>
          </p:nvPr>
        </p:nvSpPr>
        <p:spPr>
          <a:xfrm>
            <a:off x="946150" y="752475"/>
            <a:ext cx="5014800" cy="3762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96" name="Google Shape;296;g17b3e36d556_0_104:notes"/>
          <p:cNvSpPr txBox="1"/>
          <p:nvPr>
            <p:ph idx="1" type="body"/>
          </p:nvPr>
        </p:nvSpPr>
        <p:spPr>
          <a:xfrm>
            <a:off x="690562" y="4765675"/>
            <a:ext cx="5526000" cy="4516500"/>
          </a:xfrm>
          <a:prstGeom prst="rect">
            <a:avLst/>
          </a:prstGeom>
          <a:noFill/>
          <a:ln>
            <a:noFill/>
          </a:ln>
        </p:spPr>
        <p:txBody>
          <a:bodyPr anchorCtr="0" anchor="t" bIns="48400" lIns="96800" spcFirstLastPara="1" rIns="96800" wrap="square" tIns="48400">
            <a:noAutofit/>
          </a:bodyPr>
          <a:lstStyle/>
          <a:p>
            <a:pPr indent="0" lvl="0" marL="0" rtl="0" algn="l">
              <a:lnSpc>
                <a:spcPct val="100000"/>
              </a:lnSpc>
              <a:spcBef>
                <a:spcPts val="0"/>
              </a:spcBef>
              <a:spcAft>
                <a:spcPts val="0"/>
              </a:spcAft>
              <a:buSzPts val="1400"/>
              <a:buNone/>
            </a:pPr>
            <a:r>
              <a:t/>
            </a:r>
            <a:endParaRPr/>
          </a:p>
        </p:txBody>
      </p:sp>
      <p:sp>
        <p:nvSpPr>
          <p:cNvPr id="297" name="Google Shape;297;g17b3e36d556_0_104:notes"/>
          <p:cNvSpPr txBox="1"/>
          <p:nvPr/>
        </p:nvSpPr>
        <p:spPr>
          <a:xfrm>
            <a:off x="3913187" y="9531350"/>
            <a:ext cx="2992500" cy="501600"/>
          </a:xfrm>
          <a:prstGeom prst="rect">
            <a:avLst/>
          </a:prstGeom>
          <a:noFill/>
          <a:ln>
            <a:noFill/>
          </a:ln>
        </p:spPr>
        <p:txBody>
          <a:bodyPr anchorCtr="0" anchor="b" bIns="48400" lIns="96800" spcFirstLastPara="1" rIns="96800" wrap="square" tIns="484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10:notes"/>
          <p:cNvSpPr/>
          <p:nvPr>
            <p:ph idx="2" type="sldImg"/>
          </p:nvPr>
        </p:nvSpPr>
        <p:spPr>
          <a:xfrm>
            <a:off x="946150" y="752475"/>
            <a:ext cx="5014912" cy="37623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308" name="Google Shape;308;p10:notes"/>
          <p:cNvSpPr txBox="1"/>
          <p:nvPr>
            <p:ph idx="1" type="body"/>
          </p:nvPr>
        </p:nvSpPr>
        <p:spPr>
          <a:xfrm>
            <a:off x="690562" y="4765675"/>
            <a:ext cx="5526087" cy="4516437"/>
          </a:xfrm>
          <a:prstGeom prst="rect">
            <a:avLst/>
          </a:prstGeom>
          <a:noFill/>
          <a:ln>
            <a:noFill/>
          </a:ln>
        </p:spPr>
        <p:txBody>
          <a:bodyPr anchorCtr="0" anchor="t" bIns="48400" lIns="96800" spcFirstLastPara="1" rIns="96800" wrap="square" tIns="48400">
            <a:noAutofit/>
          </a:bodyPr>
          <a:lstStyle/>
          <a:p>
            <a:pPr indent="0" lvl="0" marL="0" rtl="0" algn="l">
              <a:lnSpc>
                <a:spcPct val="100000"/>
              </a:lnSpc>
              <a:spcBef>
                <a:spcPts val="0"/>
              </a:spcBef>
              <a:spcAft>
                <a:spcPts val="0"/>
              </a:spcAft>
              <a:buSzPts val="1400"/>
              <a:buNone/>
            </a:pPr>
            <a:r>
              <a:t/>
            </a:r>
            <a:endParaRPr/>
          </a:p>
        </p:txBody>
      </p:sp>
      <p:sp>
        <p:nvSpPr>
          <p:cNvPr id="309" name="Google Shape;309;p10:notes"/>
          <p:cNvSpPr txBox="1"/>
          <p:nvPr/>
        </p:nvSpPr>
        <p:spPr>
          <a:xfrm>
            <a:off x="3913187" y="9531350"/>
            <a:ext cx="2992437" cy="501650"/>
          </a:xfrm>
          <a:prstGeom prst="rect">
            <a:avLst/>
          </a:prstGeom>
          <a:noFill/>
          <a:ln>
            <a:noFill/>
          </a:ln>
        </p:spPr>
        <p:txBody>
          <a:bodyPr anchorCtr="0" anchor="b" bIns="48400" lIns="96800" spcFirstLastPara="1" rIns="96800" wrap="square" tIns="484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g17b3e36d556_0_115:notes"/>
          <p:cNvSpPr/>
          <p:nvPr>
            <p:ph idx="2" type="sldImg"/>
          </p:nvPr>
        </p:nvSpPr>
        <p:spPr>
          <a:xfrm>
            <a:off x="946150" y="752475"/>
            <a:ext cx="5014800" cy="3762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19" name="Google Shape;319;g17b3e36d556_0_115:notes"/>
          <p:cNvSpPr txBox="1"/>
          <p:nvPr>
            <p:ph idx="1" type="body"/>
          </p:nvPr>
        </p:nvSpPr>
        <p:spPr>
          <a:xfrm>
            <a:off x="690562" y="4765675"/>
            <a:ext cx="5526000" cy="4516500"/>
          </a:xfrm>
          <a:prstGeom prst="rect">
            <a:avLst/>
          </a:prstGeom>
          <a:noFill/>
          <a:ln>
            <a:noFill/>
          </a:ln>
        </p:spPr>
        <p:txBody>
          <a:bodyPr anchorCtr="0" anchor="t" bIns="48400" lIns="96800" spcFirstLastPara="1" rIns="96800" wrap="square" tIns="48400">
            <a:noAutofit/>
          </a:bodyPr>
          <a:lstStyle/>
          <a:p>
            <a:pPr indent="0" lvl="0" marL="0" rtl="0" algn="l">
              <a:lnSpc>
                <a:spcPct val="100000"/>
              </a:lnSpc>
              <a:spcBef>
                <a:spcPts val="0"/>
              </a:spcBef>
              <a:spcAft>
                <a:spcPts val="0"/>
              </a:spcAft>
              <a:buSzPts val="1400"/>
              <a:buNone/>
            </a:pPr>
            <a:r>
              <a:t/>
            </a:r>
            <a:endParaRPr/>
          </a:p>
        </p:txBody>
      </p:sp>
      <p:sp>
        <p:nvSpPr>
          <p:cNvPr id="320" name="Google Shape;320;g17b3e36d556_0_115:notes"/>
          <p:cNvSpPr txBox="1"/>
          <p:nvPr/>
        </p:nvSpPr>
        <p:spPr>
          <a:xfrm>
            <a:off x="3913187" y="9531350"/>
            <a:ext cx="2992500" cy="501600"/>
          </a:xfrm>
          <a:prstGeom prst="rect">
            <a:avLst/>
          </a:prstGeom>
          <a:noFill/>
          <a:ln>
            <a:noFill/>
          </a:ln>
        </p:spPr>
        <p:txBody>
          <a:bodyPr anchorCtr="0" anchor="b" bIns="48400" lIns="96800" spcFirstLastPara="1" rIns="96800" wrap="square" tIns="484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11:notes"/>
          <p:cNvSpPr/>
          <p:nvPr>
            <p:ph idx="2" type="sldImg"/>
          </p:nvPr>
        </p:nvSpPr>
        <p:spPr>
          <a:xfrm>
            <a:off x="946150" y="752475"/>
            <a:ext cx="5014912" cy="37623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330" name="Google Shape;330;p11:notes"/>
          <p:cNvSpPr txBox="1"/>
          <p:nvPr>
            <p:ph idx="1" type="body"/>
          </p:nvPr>
        </p:nvSpPr>
        <p:spPr>
          <a:xfrm>
            <a:off x="690562" y="4765675"/>
            <a:ext cx="5526087" cy="4516437"/>
          </a:xfrm>
          <a:prstGeom prst="rect">
            <a:avLst/>
          </a:prstGeom>
          <a:noFill/>
          <a:ln>
            <a:noFill/>
          </a:ln>
        </p:spPr>
        <p:txBody>
          <a:bodyPr anchorCtr="0" anchor="t" bIns="48400" lIns="96800" spcFirstLastPara="1" rIns="96800" wrap="square" tIns="48400">
            <a:noAutofit/>
          </a:bodyPr>
          <a:lstStyle/>
          <a:p>
            <a:pPr indent="0" lvl="0" marL="0" rtl="0" algn="l">
              <a:lnSpc>
                <a:spcPct val="100000"/>
              </a:lnSpc>
              <a:spcBef>
                <a:spcPts val="0"/>
              </a:spcBef>
              <a:spcAft>
                <a:spcPts val="0"/>
              </a:spcAft>
              <a:buSzPts val="1400"/>
              <a:buNone/>
            </a:pPr>
            <a:r>
              <a:t/>
            </a:r>
            <a:endParaRPr/>
          </a:p>
        </p:txBody>
      </p:sp>
      <p:sp>
        <p:nvSpPr>
          <p:cNvPr id="331" name="Google Shape;331;p11:notes"/>
          <p:cNvSpPr txBox="1"/>
          <p:nvPr/>
        </p:nvSpPr>
        <p:spPr>
          <a:xfrm>
            <a:off x="3913187" y="9531350"/>
            <a:ext cx="2992437" cy="501650"/>
          </a:xfrm>
          <a:prstGeom prst="rect">
            <a:avLst/>
          </a:prstGeom>
          <a:noFill/>
          <a:ln>
            <a:noFill/>
          </a:ln>
        </p:spPr>
        <p:txBody>
          <a:bodyPr anchorCtr="0" anchor="b" bIns="48400" lIns="96800" spcFirstLastPara="1" rIns="96800" wrap="square" tIns="484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gba92c040e6_0_36:notes"/>
          <p:cNvSpPr/>
          <p:nvPr>
            <p:ph idx="2" type="sldImg"/>
          </p:nvPr>
        </p:nvSpPr>
        <p:spPr>
          <a:xfrm>
            <a:off x="1381440" y="1254322"/>
            <a:ext cx="4144200" cy="33867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44" name="Google Shape;344;gba92c040e6_0_36:notes"/>
          <p:cNvSpPr txBox="1"/>
          <p:nvPr>
            <p:ph idx="1" type="body"/>
          </p:nvPr>
        </p:nvSpPr>
        <p:spPr>
          <a:xfrm>
            <a:off x="690720" y="4829139"/>
            <a:ext cx="5525700" cy="3951300"/>
          </a:xfrm>
          <a:prstGeom prst="rect">
            <a:avLst/>
          </a:prstGeom>
          <a:noFill/>
          <a:ln>
            <a:noFill/>
          </a:ln>
        </p:spPr>
        <p:txBody>
          <a:bodyPr anchorCtr="0" anchor="t" bIns="47400" lIns="94825" spcFirstLastPara="1" rIns="94825" wrap="square" tIns="47400">
            <a:noAutofit/>
          </a:bodyPr>
          <a:lstStyle/>
          <a:p>
            <a:pPr indent="0" lvl="0" marL="0" rtl="0" algn="l">
              <a:lnSpc>
                <a:spcPct val="100000"/>
              </a:lnSpc>
              <a:spcBef>
                <a:spcPts val="0"/>
              </a:spcBef>
              <a:spcAft>
                <a:spcPts val="0"/>
              </a:spcAft>
              <a:buSzPts val="1400"/>
              <a:buNone/>
            </a:pPr>
            <a:r>
              <a:rPr lang="en-US">
                <a:latin typeface="Arial"/>
                <a:ea typeface="Arial"/>
                <a:cs typeface="Arial"/>
                <a:sym typeface="Arial"/>
              </a:rPr>
              <a:t>Let parents know that we are up</a:t>
            </a:r>
            <a:r>
              <a:rPr lang="en-US"/>
              <a:t>grading our devices with the new framework so </a:t>
            </a:r>
            <a:r>
              <a:rPr lang="en-US">
                <a:latin typeface="Arial"/>
                <a:ea typeface="Arial"/>
                <a:cs typeface="Arial"/>
                <a:sym typeface="Arial"/>
              </a:rPr>
              <a:t>they </a:t>
            </a:r>
            <a:r>
              <a:rPr lang="en-US"/>
              <a:t>will receive </a:t>
            </a:r>
            <a:r>
              <a:rPr lang="en-US">
                <a:latin typeface="Arial"/>
                <a:ea typeface="Arial"/>
                <a:cs typeface="Arial"/>
                <a:sym typeface="Arial"/>
              </a:rPr>
              <a:t>an email with their log in</a:t>
            </a:r>
            <a:r>
              <a:rPr lang="en-US"/>
              <a:t> for learning book later on. They will need to create their own passwords.</a:t>
            </a:r>
            <a:endParaRPr/>
          </a:p>
        </p:txBody>
      </p:sp>
      <p:sp>
        <p:nvSpPr>
          <p:cNvPr id="345" name="Google Shape;345;gba92c040e6_0_36:notes"/>
          <p:cNvSpPr txBox="1"/>
          <p:nvPr>
            <p:ph idx="12" type="sldNum"/>
          </p:nvPr>
        </p:nvSpPr>
        <p:spPr>
          <a:xfrm>
            <a:off x="3912482" y="9531105"/>
            <a:ext cx="2993100" cy="503400"/>
          </a:xfrm>
          <a:prstGeom prst="rect">
            <a:avLst/>
          </a:prstGeom>
          <a:noFill/>
          <a:ln>
            <a:noFill/>
          </a:ln>
        </p:spPr>
        <p:txBody>
          <a:bodyPr anchorCtr="0" anchor="b" bIns="47400" lIns="94825" spcFirstLastPara="1" rIns="94825" wrap="square" tIns="47400">
            <a:noAutofit/>
          </a:bodyPr>
          <a:lstStyle/>
          <a:p>
            <a:pPr indent="0" lvl="0" marL="0" rtl="0" algn="r">
              <a:lnSpc>
                <a:spcPct val="100000"/>
              </a:lnSpc>
              <a:spcBef>
                <a:spcPts val="0"/>
              </a:spcBef>
              <a:spcAft>
                <a:spcPts val="0"/>
              </a:spcAft>
              <a:buSzPts val="1200"/>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gba92c040e6_0_43:notes"/>
          <p:cNvSpPr txBox="1"/>
          <p:nvPr>
            <p:ph idx="1" type="body"/>
          </p:nvPr>
        </p:nvSpPr>
        <p:spPr>
          <a:xfrm>
            <a:off x="690720" y="4829139"/>
            <a:ext cx="5525700" cy="3951300"/>
          </a:xfrm>
          <a:prstGeom prst="rect">
            <a:avLst/>
          </a:prstGeom>
          <a:noFill/>
          <a:ln>
            <a:noFill/>
          </a:ln>
        </p:spPr>
        <p:txBody>
          <a:bodyPr anchorCtr="0" anchor="t" bIns="48400" lIns="96800" spcFirstLastPara="1" rIns="96800" wrap="square" tIns="48400">
            <a:noAutofit/>
          </a:bodyPr>
          <a:lstStyle/>
          <a:p>
            <a:pPr indent="0" lvl="0" marL="0" rtl="0" algn="l">
              <a:lnSpc>
                <a:spcPct val="100000"/>
              </a:lnSpc>
              <a:spcBef>
                <a:spcPts val="0"/>
              </a:spcBef>
              <a:spcAft>
                <a:spcPts val="0"/>
              </a:spcAft>
              <a:buSzPts val="1400"/>
              <a:buNone/>
            </a:pPr>
            <a:r>
              <a:t/>
            </a:r>
            <a:endParaRPr/>
          </a:p>
        </p:txBody>
      </p:sp>
      <p:sp>
        <p:nvSpPr>
          <p:cNvPr id="353" name="Google Shape;353;gba92c040e6_0_43:notes"/>
          <p:cNvSpPr/>
          <p:nvPr>
            <p:ph idx="2" type="sldImg"/>
          </p:nvPr>
        </p:nvSpPr>
        <p:spPr>
          <a:xfrm>
            <a:off x="1381440" y="1254322"/>
            <a:ext cx="4144200" cy="3386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gbaa09ad3ec_0_0:notes"/>
          <p:cNvSpPr/>
          <p:nvPr>
            <p:ph idx="2" type="sldImg"/>
          </p:nvPr>
        </p:nvSpPr>
        <p:spPr>
          <a:xfrm>
            <a:off x="933841" y="753035"/>
            <a:ext cx="5041200" cy="3762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361" name="Google Shape;361;gbaa09ad3ec_0_0:notes"/>
          <p:cNvSpPr txBox="1"/>
          <p:nvPr>
            <p:ph idx="1" type="body"/>
          </p:nvPr>
        </p:nvSpPr>
        <p:spPr>
          <a:xfrm>
            <a:off x="690720" y="4766549"/>
            <a:ext cx="5525700" cy="4515000"/>
          </a:xfrm>
          <a:prstGeom prst="rect">
            <a:avLst/>
          </a:prstGeom>
          <a:noFill/>
          <a:ln>
            <a:noFill/>
          </a:ln>
        </p:spPr>
        <p:txBody>
          <a:bodyPr anchorCtr="0" anchor="t" bIns="46275" lIns="92575" spcFirstLastPara="1" rIns="92575" wrap="square" tIns="4627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gbaa09ad3ec_0_8:notes"/>
          <p:cNvSpPr txBox="1"/>
          <p:nvPr>
            <p:ph idx="1" type="body"/>
          </p:nvPr>
        </p:nvSpPr>
        <p:spPr>
          <a:xfrm>
            <a:off x="690720" y="4766549"/>
            <a:ext cx="5525700" cy="4515000"/>
          </a:xfrm>
          <a:prstGeom prst="rect">
            <a:avLst/>
          </a:prstGeom>
          <a:noFill/>
          <a:ln>
            <a:noFill/>
          </a:ln>
        </p:spPr>
        <p:txBody>
          <a:bodyPr anchorCtr="0" anchor="t" bIns="48400" lIns="96800" spcFirstLastPara="1" rIns="96800" wrap="square" tIns="48400">
            <a:noAutofit/>
          </a:bodyPr>
          <a:lstStyle/>
          <a:p>
            <a:pPr indent="0" lvl="0" marL="0" rtl="0" algn="l">
              <a:lnSpc>
                <a:spcPct val="100000"/>
              </a:lnSpc>
              <a:spcBef>
                <a:spcPts val="0"/>
              </a:spcBef>
              <a:spcAft>
                <a:spcPts val="0"/>
              </a:spcAft>
              <a:buSzPts val="1400"/>
              <a:buNone/>
            </a:pPr>
            <a:r>
              <a:t/>
            </a:r>
            <a:endParaRPr/>
          </a:p>
        </p:txBody>
      </p:sp>
      <p:sp>
        <p:nvSpPr>
          <p:cNvPr id="369" name="Google Shape;369;gbaa09ad3ec_0_8:notes"/>
          <p:cNvSpPr/>
          <p:nvPr>
            <p:ph idx="2" type="sldImg"/>
          </p:nvPr>
        </p:nvSpPr>
        <p:spPr>
          <a:xfrm>
            <a:off x="933841" y="753035"/>
            <a:ext cx="5041200" cy="3762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6" name="Shape 16"/>
        <p:cNvGrpSpPr/>
        <p:nvPr/>
      </p:nvGrpSpPr>
      <p:grpSpPr>
        <a:xfrm>
          <a:off x="0" y="0"/>
          <a:ext cx="0" cy="0"/>
          <a:chOff x="0" y="0"/>
          <a:chExt cx="0" cy="0"/>
        </a:xfrm>
      </p:grpSpPr>
      <p:sp>
        <p:nvSpPr>
          <p:cNvPr id="17" name="Google Shape;17;p13"/>
          <p:cNvSpPr txBox="1"/>
          <p:nvPr>
            <p:ph type="ctrTitle"/>
          </p:nvPr>
        </p:nvSpPr>
        <p:spPr>
          <a:xfrm>
            <a:off x="452628" y="770467"/>
            <a:ext cx="8086725" cy="3352800"/>
          </a:xfrm>
          <a:prstGeom prst="rect">
            <a:avLst/>
          </a:prstGeom>
          <a:noFill/>
          <a:ln>
            <a:noFill/>
          </a:ln>
        </p:spPr>
        <p:txBody>
          <a:bodyPr anchorCtr="0" anchor="b" bIns="45700" lIns="91425" spcFirstLastPara="1" rIns="91425" wrap="square" tIns="45700">
            <a:noAutofit/>
          </a:bodyPr>
          <a:lstStyle>
            <a:lvl1pPr lvl="0" algn="l">
              <a:lnSpc>
                <a:spcPct val="80000"/>
              </a:lnSpc>
              <a:spcBef>
                <a:spcPts val="0"/>
              </a:spcBef>
              <a:spcAft>
                <a:spcPts val="0"/>
              </a:spcAft>
              <a:buClr>
                <a:srgbClr val="FFFFFF"/>
              </a:buClr>
              <a:buSzPts val="8000"/>
              <a:buFont typeface="Calibri"/>
              <a:buNone/>
              <a:defRPr sz="8000">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 name="Google Shape;18;p13"/>
          <p:cNvSpPr txBox="1"/>
          <p:nvPr>
            <p:ph idx="1" type="subTitle"/>
          </p:nvPr>
        </p:nvSpPr>
        <p:spPr>
          <a:xfrm>
            <a:off x="500634" y="4198409"/>
            <a:ext cx="6921151" cy="1645920"/>
          </a:xfrm>
          <a:prstGeom prst="rect">
            <a:avLst/>
          </a:prstGeom>
          <a:noFill/>
          <a:ln>
            <a:noFill/>
          </a:ln>
        </p:spPr>
        <p:txBody>
          <a:bodyPr anchorCtr="0" anchor="t" bIns="45700" lIns="91425" spcFirstLastPara="1" rIns="91425" wrap="square" tIns="45700">
            <a:normAutofit/>
          </a:bodyPr>
          <a:lstStyle>
            <a:lvl1pPr lvl="0" algn="l">
              <a:lnSpc>
                <a:spcPct val="85000"/>
              </a:lnSpc>
              <a:spcBef>
                <a:spcPts val="1300"/>
              </a:spcBef>
              <a:spcAft>
                <a:spcPts val="0"/>
              </a:spcAft>
              <a:buClr>
                <a:schemeClr val="lt1"/>
              </a:buClr>
              <a:buSzPts val="2800"/>
              <a:buNone/>
              <a:defRPr sz="2800">
                <a:solidFill>
                  <a:schemeClr val="lt1"/>
                </a:solidFill>
                <a:latin typeface="Calibri"/>
                <a:ea typeface="Calibri"/>
                <a:cs typeface="Calibri"/>
                <a:sym typeface="Calibri"/>
              </a:defRPr>
            </a:lvl1pPr>
            <a:lvl2pPr lvl="1" algn="ctr">
              <a:lnSpc>
                <a:spcPct val="85000"/>
              </a:lnSpc>
              <a:spcBef>
                <a:spcPts val="600"/>
              </a:spcBef>
              <a:spcAft>
                <a:spcPts val="0"/>
              </a:spcAft>
              <a:buClr>
                <a:srgbClr val="262626"/>
              </a:buClr>
              <a:buSzPts val="2800"/>
              <a:buNone/>
              <a:defRPr sz="2800"/>
            </a:lvl2pPr>
            <a:lvl3pPr lvl="2" algn="ctr">
              <a:lnSpc>
                <a:spcPct val="85000"/>
              </a:lnSpc>
              <a:spcBef>
                <a:spcPts val="600"/>
              </a:spcBef>
              <a:spcAft>
                <a:spcPts val="0"/>
              </a:spcAft>
              <a:buClr>
                <a:srgbClr val="262626"/>
              </a:buClr>
              <a:buSzPts val="2400"/>
              <a:buNone/>
              <a:defRPr sz="2400"/>
            </a:lvl3pPr>
            <a:lvl4pPr lvl="3" algn="ctr">
              <a:lnSpc>
                <a:spcPct val="85000"/>
              </a:lnSpc>
              <a:spcBef>
                <a:spcPts val="600"/>
              </a:spcBef>
              <a:spcAft>
                <a:spcPts val="0"/>
              </a:spcAft>
              <a:buClr>
                <a:srgbClr val="262626"/>
              </a:buClr>
              <a:buSzPts val="2000"/>
              <a:buNone/>
              <a:defRPr sz="2000"/>
            </a:lvl4pPr>
            <a:lvl5pPr lvl="4" algn="ctr">
              <a:lnSpc>
                <a:spcPct val="85000"/>
              </a:lnSpc>
              <a:spcBef>
                <a:spcPts val="600"/>
              </a:spcBef>
              <a:spcAft>
                <a:spcPts val="0"/>
              </a:spcAft>
              <a:buClr>
                <a:srgbClr val="262626"/>
              </a:buClr>
              <a:buSzPts val="2000"/>
              <a:buNone/>
              <a:defRPr sz="2000"/>
            </a:lvl5pPr>
            <a:lvl6pPr lvl="5" algn="ctr">
              <a:lnSpc>
                <a:spcPct val="85000"/>
              </a:lnSpc>
              <a:spcBef>
                <a:spcPts val="600"/>
              </a:spcBef>
              <a:spcAft>
                <a:spcPts val="0"/>
              </a:spcAft>
              <a:buClr>
                <a:srgbClr val="262626"/>
              </a:buClr>
              <a:buSzPts val="2000"/>
              <a:buNone/>
              <a:defRPr sz="2000"/>
            </a:lvl6pPr>
            <a:lvl7pPr lvl="6" algn="ctr">
              <a:lnSpc>
                <a:spcPct val="85000"/>
              </a:lnSpc>
              <a:spcBef>
                <a:spcPts val="600"/>
              </a:spcBef>
              <a:spcAft>
                <a:spcPts val="0"/>
              </a:spcAft>
              <a:buClr>
                <a:srgbClr val="262626"/>
              </a:buClr>
              <a:buSzPts val="2000"/>
              <a:buNone/>
              <a:defRPr sz="2000"/>
            </a:lvl7pPr>
            <a:lvl8pPr lvl="7" algn="ctr">
              <a:lnSpc>
                <a:spcPct val="85000"/>
              </a:lnSpc>
              <a:spcBef>
                <a:spcPts val="600"/>
              </a:spcBef>
              <a:spcAft>
                <a:spcPts val="0"/>
              </a:spcAft>
              <a:buClr>
                <a:srgbClr val="262626"/>
              </a:buClr>
              <a:buSzPts val="2000"/>
              <a:buNone/>
              <a:defRPr sz="2000"/>
            </a:lvl8pPr>
            <a:lvl9pPr lvl="8" algn="ctr">
              <a:lnSpc>
                <a:spcPct val="85000"/>
              </a:lnSpc>
              <a:spcBef>
                <a:spcPts val="600"/>
              </a:spcBef>
              <a:spcAft>
                <a:spcPts val="0"/>
              </a:spcAft>
              <a:buClr>
                <a:srgbClr val="262626"/>
              </a:buClr>
              <a:buSzPts val="2000"/>
              <a:buNone/>
              <a:defRPr sz="2000"/>
            </a:lvl9pPr>
          </a:lstStyle>
          <a:p/>
        </p:txBody>
      </p:sp>
      <p:sp>
        <p:nvSpPr>
          <p:cNvPr id="19" name="Google Shape;19;p13"/>
          <p:cNvSpPr txBox="1"/>
          <p:nvPr>
            <p:ph idx="10" type="dt"/>
          </p:nvPr>
        </p:nvSpPr>
        <p:spPr>
          <a:xfrm>
            <a:off x="514350" y="6411912"/>
            <a:ext cx="3086100" cy="2286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13"/>
          <p:cNvSpPr txBox="1"/>
          <p:nvPr>
            <p:ph idx="11" type="ftr"/>
          </p:nvPr>
        </p:nvSpPr>
        <p:spPr>
          <a:xfrm>
            <a:off x="514350" y="6554787"/>
            <a:ext cx="3771900" cy="2286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13"/>
          <p:cNvSpPr txBox="1"/>
          <p:nvPr>
            <p:ph idx="12" type="sldNum"/>
          </p:nvPr>
        </p:nvSpPr>
        <p:spPr>
          <a:xfrm>
            <a:off x="6540500" y="5829300"/>
            <a:ext cx="2195512" cy="139700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FFFFFF"/>
              </a:buClr>
              <a:buSzPts val="9000"/>
              <a:buFont typeface="Calibri"/>
              <a:buNone/>
              <a:defRPr b="0" i="0" sz="9000"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FFFFFF"/>
              </a:buClr>
              <a:buSzPts val="9000"/>
              <a:buFont typeface="Calibri"/>
              <a:buNone/>
              <a:defRPr b="0" i="0" sz="9000"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FFFFFF"/>
              </a:buClr>
              <a:buSzPts val="9000"/>
              <a:buFont typeface="Calibri"/>
              <a:buNone/>
              <a:defRPr b="0" i="0" sz="9000"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FFFFFF"/>
              </a:buClr>
              <a:buSzPts val="9000"/>
              <a:buFont typeface="Calibri"/>
              <a:buNone/>
              <a:defRPr b="0" i="0" sz="9000"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FFFFFF"/>
              </a:buClr>
              <a:buSzPts val="9000"/>
              <a:buFont typeface="Calibri"/>
              <a:buNone/>
              <a:defRPr b="0" i="0" sz="9000"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FFFFFF"/>
              </a:buClr>
              <a:buSzPts val="9000"/>
              <a:buFont typeface="Calibri"/>
              <a:buNone/>
              <a:defRPr b="0" i="0" sz="9000"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FFFFFF"/>
              </a:buClr>
              <a:buSzPts val="9000"/>
              <a:buFont typeface="Calibri"/>
              <a:buNone/>
              <a:defRPr b="0" i="0" sz="9000"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FFFFFF"/>
              </a:buClr>
              <a:buSzPts val="9000"/>
              <a:buFont typeface="Calibri"/>
              <a:buNone/>
              <a:defRPr b="0" i="0" sz="9000"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FFFFFF"/>
              </a:buClr>
              <a:buSzPts val="9000"/>
              <a:buFont typeface="Calibri"/>
              <a:buNone/>
              <a:defRPr b="0" i="0" sz="900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8" name="Shape 28"/>
        <p:cNvGrpSpPr/>
        <p:nvPr/>
      </p:nvGrpSpPr>
      <p:grpSpPr>
        <a:xfrm>
          <a:off x="0" y="0"/>
          <a:ext cx="0" cy="0"/>
          <a:chOff x="0" y="0"/>
          <a:chExt cx="0" cy="0"/>
        </a:xfrm>
      </p:grpSpPr>
      <p:sp>
        <p:nvSpPr>
          <p:cNvPr id="29" name="Google Shape;29;p15"/>
          <p:cNvSpPr txBox="1"/>
          <p:nvPr>
            <p:ph type="title"/>
          </p:nvPr>
        </p:nvSpPr>
        <p:spPr>
          <a:xfrm>
            <a:off x="493712" y="500062"/>
            <a:ext cx="8078787" cy="165735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15"/>
          <p:cNvSpPr txBox="1"/>
          <p:nvPr>
            <p:ph idx="1" type="body"/>
          </p:nvPr>
        </p:nvSpPr>
        <p:spPr>
          <a:xfrm>
            <a:off x="506412" y="1993900"/>
            <a:ext cx="8066087" cy="3765550"/>
          </a:xfrm>
          <a:prstGeom prst="rect">
            <a:avLst/>
          </a:prstGeom>
          <a:noFill/>
          <a:ln>
            <a:noFill/>
          </a:ln>
        </p:spPr>
        <p:txBody>
          <a:bodyPr anchorCtr="0" anchor="t" bIns="45700" lIns="91425" spcFirstLastPara="1" rIns="91425" wrap="square" tIns="45700">
            <a:noAutofit/>
          </a:bodyPr>
          <a:lstStyle>
            <a:lvl1pPr indent="-342900" lvl="0" marL="457200" algn="l">
              <a:lnSpc>
                <a:spcPct val="85000"/>
              </a:lnSpc>
              <a:spcBef>
                <a:spcPts val="1300"/>
              </a:spcBef>
              <a:spcAft>
                <a:spcPts val="0"/>
              </a:spcAft>
              <a:buClr>
                <a:srgbClr val="262626"/>
              </a:buClr>
              <a:buSzPts val="1800"/>
              <a:buChar char=" "/>
              <a:defRPr/>
            </a:lvl1pPr>
            <a:lvl2pPr indent="-342900" lvl="1" marL="914400" algn="l">
              <a:lnSpc>
                <a:spcPct val="85000"/>
              </a:lnSpc>
              <a:spcBef>
                <a:spcPts val="600"/>
              </a:spcBef>
              <a:spcAft>
                <a:spcPts val="0"/>
              </a:spcAft>
              <a:buClr>
                <a:srgbClr val="262626"/>
              </a:buClr>
              <a:buSzPts val="1800"/>
              <a:buChar char=" "/>
              <a:defRPr/>
            </a:lvl2pPr>
            <a:lvl3pPr indent="-342900" lvl="2" marL="1371600" algn="l">
              <a:lnSpc>
                <a:spcPct val="85000"/>
              </a:lnSpc>
              <a:spcBef>
                <a:spcPts val="600"/>
              </a:spcBef>
              <a:spcAft>
                <a:spcPts val="0"/>
              </a:spcAft>
              <a:buClr>
                <a:srgbClr val="262626"/>
              </a:buClr>
              <a:buSzPts val="1800"/>
              <a:buChar char=" "/>
              <a:defRPr/>
            </a:lvl3pPr>
            <a:lvl4pPr indent="-342900" lvl="3" marL="1828800" algn="l">
              <a:lnSpc>
                <a:spcPct val="85000"/>
              </a:lnSpc>
              <a:spcBef>
                <a:spcPts val="600"/>
              </a:spcBef>
              <a:spcAft>
                <a:spcPts val="0"/>
              </a:spcAft>
              <a:buClr>
                <a:srgbClr val="262626"/>
              </a:buClr>
              <a:buSzPts val="1800"/>
              <a:buChar char=" "/>
              <a:defRPr/>
            </a:lvl4pPr>
            <a:lvl5pPr indent="-342900" lvl="4" marL="2286000" algn="l">
              <a:lnSpc>
                <a:spcPct val="85000"/>
              </a:lnSpc>
              <a:spcBef>
                <a:spcPts val="600"/>
              </a:spcBef>
              <a:spcAft>
                <a:spcPts val="0"/>
              </a:spcAft>
              <a:buClr>
                <a:srgbClr val="262626"/>
              </a:buClr>
              <a:buSzPts val="1800"/>
              <a:buChar char=" "/>
              <a:defRPr/>
            </a:lvl5pPr>
            <a:lvl6pPr indent="-342900" lvl="5" marL="2743200" algn="l">
              <a:lnSpc>
                <a:spcPct val="85000"/>
              </a:lnSpc>
              <a:spcBef>
                <a:spcPts val="600"/>
              </a:spcBef>
              <a:spcAft>
                <a:spcPts val="0"/>
              </a:spcAft>
              <a:buClr>
                <a:srgbClr val="262626"/>
              </a:buClr>
              <a:buSzPts val="1800"/>
              <a:buChar char=" "/>
              <a:defRPr/>
            </a:lvl6pPr>
            <a:lvl7pPr indent="-342900" lvl="6" marL="3200400" algn="l">
              <a:lnSpc>
                <a:spcPct val="85000"/>
              </a:lnSpc>
              <a:spcBef>
                <a:spcPts val="600"/>
              </a:spcBef>
              <a:spcAft>
                <a:spcPts val="0"/>
              </a:spcAft>
              <a:buClr>
                <a:srgbClr val="262626"/>
              </a:buClr>
              <a:buSzPts val="1800"/>
              <a:buChar char=" "/>
              <a:defRPr/>
            </a:lvl7pPr>
            <a:lvl8pPr indent="-342900" lvl="7" marL="3657600" algn="l">
              <a:lnSpc>
                <a:spcPct val="85000"/>
              </a:lnSpc>
              <a:spcBef>
                <a:spcPts val="600"/>
              </a:spcBef>
              <a:spcAft>
                <a:spcPts val="0"/>
              </a:spcAft>
              <a:buClr>
                <a:srgbClr val="262626"/>
              </a:buClr>
              <a:buSzPts val="1800"/>
              <a:buChar char=" "/>
              <a:defRPr/>
            </a:lvl8pPr>
            <a:lvl9pPr indent="-342900" lvl="8" marL="4114800" algn="l">
              <a:lnSpc>
                <a:spcPct val="85000"/>
              </a:lnSpc>
              <a:spcBef>
                <a:spcPts val="600"/>
              </a:spcBef>
              <a:spcAft>
                <a:spcPts val="0"/>
              </a:spcAft>
              <a:buClr>
                <a:srgbClr val="262626"/>
              </a:buClr>
              <a:buSzPts val="1800"/>
              <a:buChar char=" "/>
              <a:defRPr/>
            </a:lvl9pPr>
          </a:lstStyle>
          <a:p/>
        </p:txBody>
      </p:sp>
      <p:sp>
        <p:nvSpPr>
          <p:cNvPr id="31" name="Google Shape;31;p15"/>
          <p:cNvSpPr txBox="1"/>
          <p:nvPr>
            <p:ph idx="10" type="dt"/>
          </p:nvPr>
        </p:nvSpPr>
        <p:spPr>
          <a:xfrm>
            <a:off x="514350" y="6411912"/>
            <a:ext cx="3086100" cy="2286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15"/>
          <p:cNvSpPr txBox="1"/>
          <p:nvPr>
            <p:ph idx="11" type="ftr"/>
          </p:nvPr>
        </p:nvSpPr>
        <p:spPr>
          <a:xfrm>
            <a:off x="514350" y="6554787"/>
            <a:ext cx="3771900" cy="2286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15"/>
          <p:cNvSpPr txBox="1"/>
          <p:nvPr>
            <p:ph idx="12" type="sldNum"/>
          </p:nvPr>
        </p:nvSpPr>
        <p:spPr>
          <a:xfrm>
            <a:off x="6540500" y="5829300"/>
            <a:ext cx="2195512" cy="139700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1pPr>
            <a:lvl2pPr indent="0" lvl="1"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2pPr>
            <a:lvl3pPr indent="0" lvl="2"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3pPr>
            <a:lvl4pPr indent="0" lvl="3"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4pPr>
            <a:lvl5pPr indent="0" lvl="4"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5pPr>
            <a:lvl6pPr indent="0" lvl="5"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6pPr>
            <a:lvl7pPr indent="0" lvl="6"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7pPr>
            <a:lvl8pPr indent="0" lvl="7"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8pPr>
            <a:lvl9pPr indent="0" lvl="8"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34" name="Shape 34"/>
        <p:cNvGrpSpPr/>
        <p:nvPr/>
      </p:nvGrpSpPr>
      <p:grpSpPr>
        <a:xfrm>
          <a:off x="0" y="0"/>
          <a:ext cx="0" cy="0"/>
          <a:chOff x="0" y="0"/>
          <a:chExt cx="0" cy="0"/>
        </a:xfrm>
      </p:grpSpPr>
      <p:sp>
        <p:nvSpPr>
          <p:cNvPr id="35" name="Google Shape;35;p16"/>
          <p:cNvSpPr txBox="1"/>
          <p:nvPr>
            <p:ph type="title"/>
          </p:nvPr>
        </p:nvSpPr>
        <p:spPr>
          <a:xfrm rot="5400000">
            <a:off x="5143501" y="2109788"/>
            <a:ext cx="4800600" cy="19716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16"/>
          <p:cNvSpPr txBox="1"/>
          <p:nvPr>
            <p:ph idx="1" type="body"/>
          </p:nvPr>
        </p:nvSpPr>
        <p:spPr>
          <a:xfrm rot="5400000">
            <a:off x="778669" y="514351"/>
            <a:ext cx="5400675" cy="5800725"/>
          </a:xfrm>
          <a:prstGeom prst="rect">
            <a:avLst/>
          </a:prstGeom>
          <a:noFill/>
          <a:ln>
            <a:noFill/>
          </a:ln>
        </p:spPr>
        <p:txBody>
          <a:bodyPr anchorCtr="0" anchor="t" bIns="45700" lIns="91425" spcFirstLastPara="1" rIns="91425" wrap="square" tIns="45700">
            <a:noAutofit/>
          </a:bodyPr>
          <a:lstStyle>
            <a:lvl1pPr indent="-342900" lvl="0" marL="457200" algn="l">
              <a:lnSpc>
                <a:spcPct val="85000"/>
              </a:lnSpc>
              <a:spcBef>
                <a:spcPts val="1300"/>
              </a:spcBef>
              <a:spcAft>
                <a:spcPts val="0"/>
              </a:spcAft>
              <a:buClr>
                <a:srgbClr val="262626"/>
              </a:buClr>
              <a:buSzPts val="1800"/>
              <a:buChar char=" "/>
              <a:defRPr/>
            </a:lvl1pPr>
            <a:lvl2pPr indent="-342900" lvl="1" marL="914400" algn="l">
              <a:lnSpc>
                <a:spcPct val="85000"/>
              </a:lnSpc>
              <a:spcBef>
                <a:spcPts val="600"/>
              </a:spcBef>
              <a:spcAft>
                <a:spcPts val="0"/>
              </a:spcAft>
              <a:buClr>
                <a:srgbClr val="262626"/>
              </a:buClr>
              <a:buSzPts val="1800"/>
              <a:buChar char=" "/>
              <a:defRPr/>
            </a:lvl2pPr>
            <a:lvl3pPr indent="-342900" lvl="2" marL="1371600" algn="l">
              <a:lnSpc>
                <a:spcPct val="85000"/>
              </a:lnSpc>
              <a:spcBef>
                <a:spcPts val="600"/>
              </a:spcBef>
              <a:spcAft>
                <a:spcPts val="0"/>
              </a:spcAft>
              <a:buClr>
                <a:srgbClr val="262626"/>
              </a:buClr>
              <a:buSzPts val="1800"/>
              <a:buChar char=" "/>
              <a:defRPr/>
            </a:lvl3pPr>
            <a:lvl4pPr indent="-342900" lvl="3" marL="1828800" algn="l">
              <a:lnSpc>
                <a:spcPct val="85000"/>
              </a:lnSpc>
              <a:spcBef>
                <a:spcPts val="600"/>
              </a:spcBef>
              <a:spcAft>
                <a:spcPts val="0"/>
              </a:spcAft>
              <a:buClr>
                <a:srgbClr val="262626"/>
              </a:buClr>
              <a:buSzPts val="1800"/>
              <a:buChar char=" "/>
              <a:defRPr/>
            </a:lvl4pPr>
            <a:lvl5pPr indent="-342900" lvl="4" marL="2286000" algn="l">
              <a:lnSpc>
                <a:spcPct val="85000"/>
              </a:lnSpc>
              <a:spcBef>
                <a:spcPts val="600"/>
              </a:spcBef>
              <a:spcAft>
                <a:spcPts val="0"/>
              </a:spcAft>
              <a:buClr>
                <a:srgbClr val="262626"/>
              </a:buClr>
              <a:buSzPts val="1800"/>
              <a:buChar char=" "/>
              <a:defRPr/>
            </a:lvl5pPr>
            <a:lvl6pPr indent="-342900" lvl="5" marL="2743200" algn="l">
              <a:lnSpc>
                <a:spcPct val="85000"/>
              </a:lnSpc>
              <a:spcBef>
                <a:spcPts val="600"/>
              </a:spcBef>
              <a:spcAft>
                <a:spcPts val="0"/>
              </a:spcAft>
              <a:buClr>
                <a:srgbClr val="262626"/>
              </a:buClr>
              <a:buSzPts val="1800"/>
              <a:buChar char=" "/>
              <a:defRPr/>
            </a:lvl6pPr>
            <a:lvl7pPr indent="-342900" lvl="6" marL="3200400" algn="l">
              <a:lnSpc>
                <a:spcPct val="85000"/>
              </a:lnSpc>
              <a:spcBef>
                <a:spcPts val="600"/>
              </a:spcBef>
              <a:spcAft>
                <a:spcPts val="0"/>
              </a:spcAft>
              <a:buClr>
                <a:srgbClr val="262626"/>
              </a:buClr>
              <a:buSzPts val="1800"/>
              <a:buChar char=" "/>
              <a:defRPr/>
            </a:lvl7pPr>
            <a:lvl8pPr indent="-342900" lvl="7" marL="3657600" algn="l">
              <a:lnSpc>
                <a:spcPct val="85000"/>
              </a:lnSpc>
              <a:spcBef>
                <a:spcPts val="600"/>
              </a:spcBef>
              <a:spcAft>
                <a:spcPts val="0"/>
              </a:spcAft>
              <a:buClr>
                <a:srgbClr val="262626"/>
              </a:buClr>
              <a:buSzPts val="1800"/>
              <a:buChar char=" "/>
              <a:defRPr/>
            </a:lvl8pPr>
            <a:lvl9pPr indent="-342900" lvl="8" marL="4114800" algn="l">
              <a:lnSpc>
                <a:spcPct val="85000"/>
              </a:lnSpc>
              <a:spcBef>
                <a:spcPts val="600"/>
              </a:spcBef>
              <a:spcAft>
                <a:spcPts val="0"/>
              </a:spcAft>
              <a:buClr>
                <a:srgbClr val="262626"/>
              </a:buClr>
              <a:buSzPts val="1800"/>
              <a:buChar char=" "/>
              <a:defRPr/>
            </a:lvl9pPr>
          </a:lstStyle>
          <a:p/>
        </p:txBody>
      </p:sp>
      <p:sp>
        <p:nvSpPr>
          <p:cNvPr id="37" name="Google Shape;37;p16"/>
          <p:cNvSpPr txBox="1"/>
          <p:nvPr>
            <p:ph idx="10" type="dt"/>
          </p:nvPr>
        </p:nvSpPr>
        <p:spPr>
          <a:xfrm>
            <a:off x="514350" y="6411912"/>
            <a:ext cx="3086100" cy="2286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16"/>
          <p:cNvSpPr txBox="1"/>
          <p:nvPr>
            <p:ph idx="11" type="ftr"/>
          </p:nvPr>
        </p:nvSpPr>
        <p:spPr>
          <a:xfrm>
            <a:off x="514350" y="6554787"/>
            <a:ext cx="3771900" cy="2286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16"/>
          <p:cNvSpPr txBox="1"/>
          <p:nvPr>
            <p:ph idx="12" type="sldNum"/>
          </p:nvPr>
        </p:nvSpPr>
        <p:spPr>
          <a:xfrm>
            <a:off x="6540500" y="5829300"/>
            <a:ext cx="2195512" cy="139700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1pPr>
            <a:lvl2pPr indent="0" lvl="1"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2pPr>
            <a:lvl3pPr indent="0" lvl="2"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3pPr>
            <a:lvl4pPr indent="0" lvl="3"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4pPr>
            <a:lvl5pPr indent="0" lvl="4"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5pPr>
            <a:lvl6pPr indent="0" lvl="5"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6pPr>
            <a:lvl7pPr indent="0" lvl="6"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7pPr>
            <a:lvl8pPr indent="0" lvl="7"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8pPr>
            <a:lvl9pPr indent="0" lvl="8"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40" name="Shape 40"/>
        <p:cNvGrpSpPr/>
        <p:nvPr/>
      </p:nvGrpSpPr>
      <p:grpSpPr>
        <a:xfrm>
          <a:off x="0" y="0"/>
          <a:ext cx="0" cy="0"/>
          <a:chOff x="0" y="0"/>
          <a:chExt cx="0" cy="0"/>
        </a:xfrm>
      </p:grpSpPr>
      <p:sp>
        <p:nvSpPr>
          <p:cNvPr id="41" name="Google Shape;41;p17"/>
          <p:cNvSpPr txBox="1"/>
          <p:nvPr>
            <p:ph type="title"/>
          </p:nvPr>
        </p:nvSpPr>
        <p:spPr>
          <a:xfrm>
            <a:off x="493712" y="500062"/>
            <a:ext cx="8078787" cy="165735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17"/>
          <p:cNvSpPr txBox="1"/>
          <p:nvPr>
            <p:ph idx="1" type="body"/>
          </p:nvPr>
        </p:nvSpPr>
        <p:spPr>
          <a:xfrm rot="5400000">
            <a:off x="2656681" y="-156368"/>
            <a:ext cx="3765550" cy="8066087"/>
          </a:xfrm>
          <a:prstGeom prst="rect">
            <a:avLst/>
          </a:prstGeom>
          <a:noFill/>
          <a:ln>
            <a:noFill/>
          </a:ln>
        </p:spPr>
        <p:txBody>
          <a:bodyPr anchorCtr="0" anchor="t" bIns="45700" lIns="91425" spcFirstLastPara="1" rIns="91425" wrap="square" tIns="45700">
            <a:noAutofit/>
          </a:bodyPr>
          <a:lstStyle>
            <a:lvl1pPr indent="-342900" lvl="0" marL="457200" algn="l">
              <a:lnSpc>
                <a:spcPct val="85000"/>
              </a:lnSpc>
              <a:spcBef>
                <a:spcPts val="1300"/>
              </a:spcBef>
              <a:spcAft>
                <a:spcPts val="0"/>
              </a:spcAft>
              <a:buClr>
                <a:srgbClr val="262626"/>
              </a:buClr>
              <a:buSzPts val="1800"/>
              <a:buChar char=" "/>
              <a:defRPr/>
            </a:lvl1pPr>
            <a:lvl2pPr indent="-342900" lvl="1" marL="914400" algn="l">
              <a:lnSpc>
                <a:spcPct val="85000"/>
              </a:lnSpc>
              <a:spcBef>
                <a:spcPts val="600"/>
              </a:spcBef>
              <a:spcAft>
                <a:spcPts val="0"/>
              </a:spcAft>
              <a:buClr>
                <a:srgbClr val="262626"/>
              </a:buClr>
              <a:buSzPts val="1800"/>
              <a:buChar char=" "/>
              <a:defRPr/>
            </a:lvl2pPr>
            <a:lvl3pPr indent="-342900" lvl="2" marL="1371600" algn="l">
              <a:lnSpc>
                <a:spcPct val="85000"/>
              </a:lnSpc>
              <a:spcBef>
                <a:spcPts val="600"/>
              </a:spcBef>
              <a:spcAft>
                <a:spcPts val="0"/>
              </a:spcAft>
              <a:buClr>
                <a:srgbClr val="262626"/>
              </a:buClr>
              <a:buSzPts val="1800"/>
              <a:buChar char=" "/>
              <a:defRPr/>
            </a:lvl3pPr>
            <a:lvl4pPr indent="-342900" lvl="3" marL="1828800" algn="l">
              <a:lnSpc>
                <a:spcPct val="85000"/>
              </a:lnSpc>
              <a:spcBef>
                <a:spcPts val="600"/>
              </a:spcBef>
              <a:spcAft>
                <a:spcPts val="0"/>
              </a:spcAft>
              <a:buClr>
                <a:srgbClr val="262626"/>
              </a:buClr>
              <a:buSzPts val="1800"/>
              <a:buChar char=" "/>
              <a:defRPr/>
            </a:lvl4pPr>
            <a:lvl5pPr indent="-342900" lvl="4" marL="2286000" algn="l">
              <a:lnSpc>
                <a:spcPct val="85000"/>
              </a:lnSpc>
              <a:spcBef>
                <a:spcPts val="600"/>
              </a:spcBef>
              <a:spcAft>
                <a:spcPts val="0"/>
              </a:spcAft>
              <a:buClr>
                <a:srgbClr val="262626"/>
              </a:buClr>
              <a:buSzPts val="1800"/>
              <a:buChar char=" "/>
              <a:defRPr/>
            </a:lvl5pPr>
            <a:lvl6pPr indent="-342900" lvl="5" marL="2743200" algn="l">
              <a:lnSpc>
                <a:spcPct val="85000"/>
              </a:lnSpc>
              <a:spcBef>
                <a:spcPts val="600"/>
              </a:spcBef>
              <a:spcAft>
                <a:spcPts val="0"/>
              </a:spcAft>
              <a:buClr>
                <a:srgbClr val="262626"/>
              </a:buClr>
              <a:buSzPts val="1800"/>
              <a:buChar char=" "/>
              <a:defRPr/>
            </a:lvl6pPr>
            <a:lvl7pPr indent="-342900" lvl="6" marL="3200400" algn="l">
              <a:lnSpc>
                <a:spcPct val="85000"/>
              </a:lnSpc>
              <a:spcBef>
                <a:spcPts val="600"/>
              </a:spcBef>
              <a:spcAft>
                <a:spcPts val="0"/>
              </a:spcAft>
              <a:buClr>
                <a:srgbClr val="262626"/>
              </a:buClr>
              <a:buSzPts val="1800"/>
              <a:buChar char=" "/>
              <a:defRPr/>
            </a:lvl7pPr>
            <a:lvl8pPr indent="-342900" lvl="7" marL="3657600" algn="l">
              <a:lnSpc>
                <a:spcPct val="85000"/>
              </a:lnSpc>
              <a:spcBef>
                <a:spcPts val="600"/>
              </a:spcBef>
              <a:spcAft>
                <a:spcPts val="0"/>
              </a:spcAft>
              <a:buClr>
                <a:srgbClr val="262626"/>
              </a:buClr>
              <a:buSzPts val="1800"/>
              <a:buChar char=" "/>
              <a:defRPr/>
            </a:lvl8pPr>
            <a:lvl9pPr indent="-342900" lvl="8" marL="4114800" algn="l">
              <a:lnSpc>
                <a:spcPct val="85000"/>
              </a:lnSpc>
              <a:spcBef>
                <a:spcPts val="600"/>
              </a:spcBef>
              <a:spcAft>
                <a:spcPts val="0"/>
              </a:spcAft>
              <a:buClr>
                <a:srgbClr val="262626"/>
              </a:buClr>
              <a:buSzPts val="1800"/>
              <a:buChar char=" "/>
              <a:defRPr/>
            </a:lvl9pPr>
          </a:lstStyle>
          <a:p/>
        </p:txBody>
      </p:sp>
      <p:sp>
        <p:nvSpPr>
          <p:cNvPr id="43" name="Google Shape;43;p17"/>
          <p:cNvSpPr txBox="1"/>
          <p:nvPr>
            <p:ph idx="10" type="dt"/>
          </p:nvPr>
        </p:nvSpPr>
        <p:spPr>
          <a:xfrm>
            <a:off x="514350" y="6411912"/>
            <a:ext cx="3086100" cy="2286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17"/>
          <p:cNvSpPr txBox="1"/>
          <p:nvPr>
            <p:ph idx="11" type="ftr"/>
          </p:nvPr>
        </p:nvSpPr>
        <p:spPr>
          <a:xfrm>
            <a:off x="514350" y="6554787"/>
            <a:ext cx="3771900" cy="2286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17"/>
          <p:cNvSpPr txBox="1"/>
          <p:nvPr>
            <p:ph idx="12" type="sldNum"/>
          </p:nvPr>
        </p:nvSpPr>
        <p:spPr>
          <a:xfrm>
            <a:off x="6540500" y="5829300"/>
            <a:ext cx="2195512" cy="139700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1pPr>
            <a:lvl2pPr indent="0" lvl="1"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2pPr>
            <a:lvl3pPr indent="0" lvl="2"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3pPr>
            <a:lvl4pPr indent="0" lvl="3"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4pPr>
            <a:lvl5pPr indent="0" lvl="4"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5pPr>
            <a:lvl6pPr indent="0" lvl="5"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6pPr>
            <a:lvl7pPr indent="0" lvl="6"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7pPr>
            <a:lvl8pPr indent="0" lvl="7"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8pPr>
            <a:lvl9pPr indent="0" lvl="8"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6" name="Shape 46"/>
        <p:cNvGrpSpPr/>
        <p:nvPr/>
      </p:nvGrpSpPr>
      <p:grpSpPr>
        <a:xfrm>
          <a:off x="0" y="0"/>
          <a:ext cx="0" cy="0"/>
          <a:chOff x="0" y="0"/>
          <a:chExt cx="0" cy="0"/>
        </a:xfrm>
      </p:grpSpPr>
      <p:sp>
        <p:nvSpPr>
          <p:cNvPr id="47" name="Google Shape;47;p18"/>
          <p:cNvSpPr txBox="1"/>
          <p:nvPr>
            <p:ph idx="10" type="dt"/>
          </p:nvPr>
        </p:nvSpPr>
        <p:spPr>
          <a:xfrm>
            <a:off x="514350" y="6411912"/>
            <a:ext cx="3086100" cy="2286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18"/>
          <p:cNvSpPr txBox="1"/>
          <p:nvPr>
            <p:ph idx="11" type="ftr"/>
          </p:nvPr>
        </p:nvSpPr>
        <p:spPr>
          <a:xfrm>
            <a:off x="514350" y="6554787"/>
            <a:ext cx="3771900" cy="2286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18"/>
          <p:cNvSpPr txBox="1"/>
          <p:nvPr>
            <p:ph idx="12" type="sldNum"/>
          </p:nvPr>
        </p:nvSpPr>
        <p:spPr>
          <a:xfrm>
            <a:off x="6540500" y="5829300"/>
            <a:ext cx="2195512" cy="139700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1pPr>
            <a:lvl2pPr indent="0" lvl="1"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2pPr>
            <a:lvl3pPr indent="0" lvl="2"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3pPr>
            <a:lvl4pPr indent="0" lvl="3"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4pPr>
            <a:lvl5pPr indent="0" lvl="4"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5pPr>
            <a:lvl6pPr indent="0" lvl="5"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6pPr>
            <a:lvl7pPr indent="0" lvl="6"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7pPr>
            <a:lvl8pPr indent="0" lvl="7"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8pPr>
            <a:lvl9pPr indent="0" lvl="8"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0" name="Shape 50"/>
        <p:cNvGrpSpPr/>
        <p:nvPr/>
      </p:nvGrpSpPr>
      <p:grpSpPr>
        <a:xfrm>
          <a:off x="0" y="0"/>
          <a:ext cx="0" cy="0"/>
          <a:chOff x="0" y="0"/>
          <a:chExt cx="0" cy="0"/>
        </a:xfrm>
      </p:grpSpPr>
      <p:sp>
        <p:nvSpPr>
          <p:cNvPr id="51" name="Google Shape;51;p19"/>
          <p:cNvSpPr txBox="1"/>
          <p:nvPr>
            <p:ph type="title"/>
          </p:nvPr>
        </p:nvSpPr>
        <p:spPr>
          <a:xfrm>
            <a:off x="493712" y="500062"/>
            <a:ext cx="8078787" cy="165735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19"/>
          <p:cNvSpPr txBox="1"/>
          <p:nvPr>
            <p:ph idx="10" type="dt"/>
          </p:nvPr>
        </p:nvSpPr>
        <p:spPr>
          <a:xfrm>
            <a:off x="514350" y="6411912"/>
            <a:ext cx="3086100" cy="2286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9"/>
          <p:cNvSpPr txBox="1"/>
          <p:nvPr>
            <p:ph idx="11" type="ftr"/>
          </p:nvPr>
        </p:nvSpPr>
        <p:spPr>
          <a:xfrm>
            <a:off x="514350" y="6554787"/>
            <a:ext cx="3771900" cy="2286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19"/>
          <p:cNvSpPr txBox="1"/>
          <p:nvPr>
            <p:ph idx="12" type="sldNum"/>
          </p:nvPr>
        </p:nvSpPr>
        <p:spPr>
          <a:xfrm>
            <a:off x="6540500" y="5829300"/>
            <a:ext cx="2195512" cy="139700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1pPr>
            <a:lvl2pPr indent="0" lvl="1"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2pPr>
            <a:lvl3pPr indent="0" lvl="2"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3pPr>
            <a:lvl4pPr indent="0" lvl="3"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4pPr>
            <a:lvl5pPr indent="0" lvl="4"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5pPr>
            <a:lvl6pPr indent="0" lvl="5"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6pPr>
            <a:lvl7pPr indent="0" lvl="6"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7pPr>
            <a:lvl8pPr indent="0" lvl="7"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8pPr>
            <a:lvl9pPr indent="0" lvl="8"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5" name="Shape 55"/>
        <p:cNvGrpSpPr/>
        <p:nvPr/>
      </p:nvGrpSpPr>
      <p:grpSpPr>
        <a:xfrm>
          <a:off x="0" y="0"/>
          <a:ext cx="0" cy="0"/>
          <a:chOff x="0" y="0"/>
          <a:chExt cx="0" cy="0"/>
        </a:xfrm>
      </p:grpSpPr>
      <p:sp>
        <p:nvSpPr>
          <p:cNvPr id="56" name="Google Shape;56;p20"/>
          <p:cNvSpPr txBox="1"/>
          <p:nvPr>
            <p:ph type="title"/>
          </p:nvPr>
        </p:nvSpPr>
        <p:spPr>
          <a:xfrm>
            <a:off x="493712" y="500062"/>
            <a:ext cx="8078787" cy="165735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20"/>
          <p:cNvSpPr txBox="1"/>
          <p:nvPr>
            <p:ph idx="1" type="body"/>
          </p:nvPr>
        </p:nvSpPr>
        <p:spPr>
          <a:xfrm>
            <a:off x="507492" y="2032000"/>
            <a:ext cx="3806190" cy="723400"/>
          </a:xfrm>
          <a:prstGeom prst="rect">
            <a:avLst/>
          </a:prstGeom>
          <a:noFill/>
          <a:ln>
            <a:noFill/>
          </a:ln>
        </p:spPr>
        <p:txBody>
          <a:bodyPr anchorCtr="0" anchor="ctr" bIns="45700" lIns="91425" spcFirstLastPara="1" rIns="91425" wrap="square" tIns="45700">
            <a:normAutofit/>
          </a:bodyPr>
          <a:lstStyle>
            <a:lvl1pPr indent="-228600" lvl="0" marL="457200" algn="l">
              <a:lnSpc>
                <a:spcPct val="85000"/>
              </a:lnSpc>
              <a:spcBef>
                <a:spcPts val="0"/>
              </a:spcBef>
              <a:spcAft>
                <a:spcPts val="0"/>
              </a:spcAft>
              <a:buClr>
                <a:srgbClr val="262626"/>
              </a:buClr>
              <a:buSzPts val="2000"/>
              <a:buNone/>
              <a:defRPr b="0" sz="2000" cap="none">
                <a:solidFill>
                  <a:srgbClr val="262626"/>
                </a:solidFill>
                <a:latin typeface="Calibri"/>
                <a:ea typeface="Calibri"/>
                <a:cs typeface="Calibri"/>
                <a:sym typeface="Calibri"/>
              </a:defRPr>
            </a:lvl1pPr>
            <a:lvl2pPr indent="-228600" lvl="1" marL="914400" algn="l">
              <a:lnSpc>
                <a:spcPct val="85000"/>
              </a:lnSpc>
              <a:spcBef>
                <a:spcPts val="600"/>
              </a:spcBef>
              <a:spcAft>
                <a:spcPts val="0"/>
              </a:spcAft>
              <a:buClr>
                <a:srgbClr val="262626"/>
              </a:buClr>
              <a:buSzPts val="2000"/>
              <a:buNone/>
              <a:defRPr b="1" sz="2000"/>
            </a:lvl2pPr>
            <a:lvl3pPr indent="-228600" lvl="2" marL="1371600" algn="l">
              <a:lnSpc>
                <a:spcPct val="85000"/>
              </a:lnSpc>
              <a:spcBef>
                <a:spcPts val="600"/>
              </a:spcBef>
              <a:spcAft>
                <a:spcPts val="0"/>
              </a:spcAft>
              <a:buClr>
                <a:srgbClr val="262626"/>
              </a:buClr>
              <a:buSzPts val="1800"/>
              <a:buNone/>
              <a:defRPr b="1" sz="1800"/>
            </a:lvl3pPr>
            <a:lvl4pPr indent="-228600" lvl="3" marL="1828800" algn="l">
              <a:lnSpc>
                <a:spcPct val="85000"/>
              </a:lnSpc>
              <a:spcBef>
                <a:spcPts val="600"/>
              </a:spcBef>
              <a:spcAft>
                <a:spcPts val="0"/>
              </a:spcAft>
              <a:buClr>
                <a:srgbClr val="262626"/>
              </a:buClr>
              <a:buSzPts val="1600"/>
              <a:buNone/>
              <a:defRPr b="1" sz="1600"/>
            </a:lvl4pPr>
            <a:lvl5pPr indent="-228600" lvl="4" marL="2286000" algn="l">
              <a:lnSpc>
                <a:spcPct val="85000"/>
              </a:lnSpc>
              <a:spcBef>
                <a:spcPts val="600"/>
              </a:spcBef>
              <a:spcAft>
                <a:spcPts val="0"/>
              </a:spcAft>
              <a:buClr>
                <a:srgbClr val="262626"/>
              </a:buClr>
              <a:buSzPts val="1600"/>
              <a:buNone/>
              <a:defRPr b="1" sz="1600"/>
            </a:lvl5pPr>
            <a:lvl6pPr indent="-228600" lvl="5" marL="2743200" algn="l">
              <a:lnSpc>
                <a:spcPct val="85000"/>
              </a:lnSpc>
              <a:spcBef>
                <a:spcPts val="600"/>
              </a:spcBef>
              <a:spcAft>
                <a:spcPts val="0"/>
              </a:spcAft>
              <a:buClr>
                <a:srgbClr val="262626"/>
              </a:buClr>
              <a:buSzPts val="1600"/>
              <a:buNone/>
              <a:defRPr b="1" sz="1600"/>
            </a:lvl6pPr>
            <a:lvl7pPr indent="-228600" lvl="6" marL="3200400" algn="l">
              <a:lnSpc>
                <a:spcPct val="85000"/>
              </a:lnSpc>
              <a:spcBef>
                <a:spcPts val="600"/>
              </a:spcBef>
              <a:spcAft>
                <a:spcPts val="0"/>
              </a:spcAft>
              <a:buClr>
                <a:srgbClr val="262626"/>
              </a:buClr>
              <a:buSzPts val="1600"/>
              <a:buNone/>
              <a:defRPr b="1" sz="1600"/>
            </a:lvl7pPr>
            <a:lvl8pPr indent="-228600" lvl="7" marL="3657600" algn="l">
              <a:lnSpc>
                <a:spcPct val="85000"/>
              </a:lnSpc>
              <a:spcBef>
                <a:spcPts val="600"/>
              </a:spcBef>
              <a:spcAft>
                <a:spcPts val="0"/>
              </a:spcAft>
              <a:buClr>
                <a:srgbClr val="262626"/>
              </a:buClr>
              <a:buSzPts val="1600"/>
              <a:buNone/>
              <a:defRPr b="1" sz="1600"/>
            </a:lvl8pPr>
            <a:lvl9pPr indent="-228600" lvl="8" marL="4114800" algn="l">
              <a:lnSpc>
                <a:spcPct val="85000"/>
              </a:lnSpc>
              <a:spcBef>
                <a:spcPts val="600"/>
              </a:spcBef>
              <a:spcAft>
                <a:spcPts val="0"/>
              </a:spcAft>
              <a:buClr>
                <a:srgbClr val="262626"/>
              </a:buClr>
              <a:buSzPts val="1600"/>
              <a:buNone/>
              <a:defRPr b="1" sz="1600"/>
            </a:lvl9pPr>
          </a:lstStyle>
          <a:p/>
        </p:txBody>
      </p:sp>
      <p:sp>
        <p:nvSpPr>
          <p:cNvPr id="58" name="Google Shape;58;p20"/>
          <p:cNvSpPr txBox="1"/>
          <p:nvPr>
            <p:ph idx="2" type="body"/>
          </p:nvPr>
        </p:nvSpPr>
        <p:spPr>
          <a:xfrm>
            <a:off x="507492" y="2736150"/>
            <a:ext cx="3806190" cy="3200400"/>
          </a:xfrm>
          <a:prstGeom prst="rect">
            <a:avLst/>
          </a:prstGeom>
          <a:noFill/>
          <a:ln>
            <a:noFill/>
          </a:ln>
        </p:spPr>
        <p:txBody>
          <a:bodyPr anchorCtr="0" anchor="t" bIns="45700" lIns="91425" spcFirstLastPara="1" rIns="91425" wrap="square" tIns="45700">
            <a:noAutofit/>
          </a:bodyPr>
          <a:lstStyle>
            <a:lvl1pPr indent="-361950" lvl="0" marL="457200" algn="l">
              <a:lnSpc>
                <a:spcPct val="85000"/>
              </a:lnSpc>
              <a:spcBef>
                <a:spcPts val="1300"/>
              </a:spcBef>
              <a:spcAft>
                <a:spcPts val="0"/>
              </a:spcAft>
              <a:buClr>
                <a:srgbClr val="262626"/>
              </a:buClr>
              <a:buSzPts val="2100"/>
              <a:buChar char=" "/>
              <a:defRPr sz="2100"/>
            </a:lvl1pPr>
            <a:lvl2pPr indent="-342900" lvl="1" marL="914400" algn="l">
              <a:lnSpc>
                <a:spcPct val="85000"/>
              </a:lnSpc>
              <a:spcBef>
                <a:spcPts val="600"/>
              </a:spcBef>
              <a:spcAft>
                <a:spcPts val="0"/>
              </a:spcAft>
              <a:buClr>
                <a:srgbClr val="262626"/>
              </a:buClr>
              <a:buSzPts val="1800"/>
              <a:buChar char=" "/>
              <a:defRPr sz="1800"/>
            </a:lvl2pPr>
            <a:lvl3pPr indent="-330200" lvl="2" marL="1371600" algn="l">
              <a:lnSpc>
                <a:spcPct val="85000"/>
              </a:lnSpc>
              <a:spcBef>
                <a:spcPts val="600"/>
              </a:spcBef>
              <a:spcAft>
                <a:spcPts val="0"/>
              </a:spcAft>
              <a:buClr>
                <a:srgbClr val="262626"/>
              </a:buClr>
              <a:buSzPts val="1600"/>
              <a:buChar char=" "/>
              <a:defRPr sz="1600"/>
            </a:lvl3pPr>
            <a:lvl4pPr indent="-317500" lvl="3" marL="1828800" algn="l">
              <a:lnSpc>
                <a:spcPct val="85000"/>
              </a:lnSpc>
              <a:spcBef>
                <a:spcPts val="600"/>
              </a:spcBef>
              <a:spcAft>
                <a:spcPts val="0"/>
              </a:spcAft>
              <a:buClr>
                <a:srgbClr val="262626"/>
              </a:buClr>
              <a:buSzPts val="1400"/>
              <a:buChar char=" "/>
              <a:defRPr sz="1400"/>
            </a:lvl4pPr>
            <a:lvl5pPr indent="-317500" lvl="4" marL="2286000" algn="l">
              <a:lnSpc>
                <a:spcPct val="85000"/>
              </a:lnSpc>
              <a:spcBef>
                <a:spcPts val="600"/>
              </a:spcBef>
              <a:spcAft>
                <a:spcPts val="0"/>
              </a:spcAft>
              <a:buClr>
                <a:srgbClr val="262626"/>
              </a:buClr>
              <a:buSzPts val="1400"/>
              <a:buChar char=" "/>
              <a:defRPr sz="1400"/>
            </a:lvl5pPr>
            <a:lvl6pPr indent="-317500" lvl="5" marL="2743200" algn="l">
              <a:lnSpc>
                <a:spcPct val="85000"/>
              </a:lnSpc>
              <a:spcBef>
                <a:spcPts val="600"/>
              </a:spcBef>
              <a:spcAft>
                <a:spcPts val="0"/>
              </a:spcAft>
              <a:buClr>
                <a:srgbClr val="262626"/>
              </a:buClr>
              <a:buSzPts val="1400"/>
              <a:buChar char=" "/>
              <a:defRPr sz="1400"/>
            </a:lvl6pPr>
            <a:lvl7pPr indent="-317500" lvl="6" marL="3200400" algn="l">
              <a:lnSpc>
                <a:spcPct val="85000"/>
              </a:lnSpc>
              <a:spcBef>
                <a:spcPts val="600"/>
              </a:spcBef>
              <a:spcAft>
                <a:spcPts val="0"/>
              </a:spcAft>
              <a:buClr>
                <a:srgbClr val="262626"/>
              </a:buClr>
              <a:buSzPts val="1400"/>
              <a:buChar char=" "/>
              <a:defRPr sz="1400"/>
            </a:lvl7pPr>
            <a:lvl8pPr indent="-317500" lvl="7" marL="3657600" algn="l">
              <a:lnSpc>
                <a:spcPct val="85000"/>
              </a:lnSpc>
              <a:spcBef>
                <a:spcPts val="600"/>
              </a:spcBef>
              <a:spcAft>
                <a:spcPts val="0"/>
              </a:spcAft>
              <a:buClr>
                <a:srgbClr val="262626"/>
              </a:buClr>
              <a:buSzPts val="1400"/>
              <a:buChar char=" "/>
              <a:defRPr sz="1400"/>
            </a:lvl8pPr>
            <a:lvl9pPr indent="-317500" lvl="8" marL="4114800" algn="l">
              <a:lnSpc>
                <a:spcPct val="85000"/>
              </a:lnSpc>
              <a:spcBef>
                <a:spcPts val="600"/>
              </a:spcBef>
              <a:spcAft>
                <a:spcPts val="0"/>
              </a:spcAft>
              <a:buClr>
                <a:srgbClr val="262626"/>
              </a:buClr>
              <a:buSzPts val="1400"/>
              <a:buChar char=" "/>
              <a:defRPr sz="1400"/>
            </a:lvl9pPr>
          </a:lstStyle>
          <a:p/>
        </p:txBody>
      </p:sp>
      <p:sp>
        <p:nvSpPr>
          <p:cNvPr id="59" name="Google Shape;59;p20"/>
          <p:cNvSpPr txBox="1"/>
          <p:nvPr>
            <p:ph idx="3" type="body"/>
          </p:nvPr>
        </p:nvSpPr>
        <p:spPr>
          <a:xfrm>
            <a:off x="4766310" y="2029968"/>
            <a:ext cx="3806190" cy="722376"/>
          </a:xfrm>
          <a:prstGeom prst="rect">
            <a:avLst/>
          </a:prstGeom>
          <a:noFill/>
          <a:ln>
            <a:noFill/>
          </a:ln>
        </p:spPr>
        <p:txBody>
          <a:bodyPr anchorCtr="0" anchor="ctr" bIns="45700" lIns="91425" spcFirstLastPara="1" rIns="91425" wrap="square" tIns="45700">
            <a:normAutofit/>
          </a:bodyPr>
          <a:lstStyle>
            <a:lvl1pPr indent="-228600" lvl="0" marL="457200" algn="l">
              <a:lnSpc>
                <a:spcPct val="85000"/>
              </a:lnSpc>
              <a:spcBef>
                <a:spcPts val="0"/>
              </a:spcBef>
              <a:spcAft>
                <a:spcPts val="0"/>
              </a:spcAft>
              <a:buClr>
                <a:srgbClr val="262626"/>
              </a:buClr>
              <a:buSzPts val="2000"/>
              <a:buNone/>
              <a:defRPr b="0" sz="2000" cap="none">
                <a:latin typeface="Calibri"/>
                <a:ea typeface="Calibri"/>
                <a:cs typeface="Calibri"/>
                <a:sym typeface="Calibri"/>
              </a:defRPr>
            </a:lvl1pPr>
            <a:lvl2pPr indent="-228600" lvl="1" marL="914400" algn="l">
              <a:lnSpc>
                <a:spcPct val="85000"/>
              </a:lnSpc>
              <a:spcBef>
                <a:spcPts val="600"/>
              </a:spcBef>
              <a:spcAft>
                <a:spcPts val="0"/>
              </a:spcAft>
              <a:buClr>
                <a:srgbClr val="262626"/>
              </a:buClr>
              <a:buSzPts val="2000"/>
              <a:buNone/>
              <a:defRPr b="1" sz="2000"/>
            </a:lvl2pPr>
            <a:lvl3pPr indent="-228600" lvl="2" marL="1371600" algn="l">
              <a:lnSpc>
                <a:spcPct val="85000"/>
              </a:lnSpc>
              <a:spcBef>
                <a:spcPts val="600"/>
              </a:spcBef>
              <a:spcAft>
                <a:spcPts val="0"/>
              </a:spcAft>
              <a:buClr>
                <a:srgbClr val="262626"/>
              </a:buClr>
              <a:buSzPts val="1800"/>
              <a:buNone/>
              <a:defRPr b="1" sz="1800"/>
            </a:lvl3pPr>
            <a:lvl4pPr indent="-228600" lvl="3" marL="1828800" algn="l">
              <a:lnSpc>
                <a:spcPct val="85000"/>
              </a:lnSpc>
              <a:spcBef>
                <a:spcPts val="600"/>
              </a:spcBef>
              <a:spcAft>
                <a:spcPts val="0"/>
              </a:spcAft>
              <a:buClr>
                <a:srgbClr val="262626"/>
              </a:buClr>
              <a:buSzPts val="1600"/>
              <a:buNone/>
              <a:defRPr b="1" sz="1600"/>
            </a:lvl4pPr>
            <a:lvl5pPr indent="-228600" lvl="4" marL="2286000" algn="l">
              <a:lnSpc>
                <a:spcPct val="85000"/>
              </a:lnSpc>
              <a:spcBef>
                <a:spcPts val="600"/>
              </a:spcBef>
              <a:spcAft>
                <a:spcPts val="0"/>
              </a:spcAft>
              <a:buClr>
                <a:srgbClr val="262626"/>
              </a:buClr>
              <a:buSzPts val="1600"/>
              <a:buNone/>
              <a:defRPr b="1" sz="1600"/>
            </a:lvl5pPr>
            <a:lvl6pPr indent="-228600" lvl="5" marL="2743200" algn="l">
              <a:lnSpc>
                <a:spcPct val="85000"/>
              </a:lnSpc>
              <a:spcBef>
                <a:spcPts val="600"/>
              </a:spcBef>
              <a:spcAft>
                <a:spcPts val="0"/>
              </a:spcAft>
              <a:buClr>
                <a:srgbClr val="262626"/>
              </a:buClr>
              <a:buSzPts val="1600"/>
              <a:buNone/>
              <a:defRPr b="1" sz="1600"/>
            </a:lvl6pPr>
            <a:lvl7pPr indent="-228600" lvl="6" marL="3200400" algn="l">
              <a:lnSpc>
                <a:spcPct val="85000"/>
              </a:lnSpc>
              <a:spcBef>
                <a:spcPts val="600"/>
              </a:spcBef>
              <a:spcAft>
                <a:spcPts val="0"/>
              </a:spcAft>
              <a:buClr>
                <a:srgbClr val="262626"/>
              </a:buClr>
              <a:buSzPts val="1600"/>
              <a:buNone/>
              <a:defRPr b="1" sz="1600"/>
            </a:lvl7pPr>
            <a:lvl8pPr indent="-228600" lvl="7" marL="3657600" algn="l">
              <a:lnSpc>
                <a:spcPct val="85000"/>
              </a:lnSpc>
              <a:spcBef>
                <a:spcPts val="600"/>
              </a:spcBef>
              <a:spcAft>
                <a:spcPts val="0"/>
              </a:spcAft>
              <a:buClr>
                <a:srgbClr val="262626"/>
              </a:buClr>
              <a:buSzPts val="1600"/>
              <a:buNone/>
              <a:defRPr b="1" sz="1600"/>
            </a:lvl8pPr>
            <a:lvl9pPr indent="-228600" lvl="8" marL="4114800" algn="l">
              <a:lnSpc>
                <a:spcPct val="85000"/>
              </a:lnSpc>
              <a:spcBef>
                <a:spcPts val="600"/>
              </a:spcBef>
              <a:spcAft>
                <a:spcPts val="0"/>
              </a:spcAft>
              <a:buClr>
                <a:srgbClr val="262626"/>
              </a:buClr>
              <a:buSzPts val="1600"/>
              <a:buNone/>
              <a:defRPr b="1" sz="1600"/>
            </a:lvl9pPr>
          </a:lstStyle>
          <a:p/>
        </p:txBody>
      </p:sp>
      <p:sp>
        <p:nvSpPr>
          <p:cNvPr id="60" name="Google Shape;60;p20"/>
          <p:cNvSpPr txBox="1"/>
          <p:nvPr>
            <p:ph idx="4" type="body"/>
          </p:nvPr>
        </p:nvSpPr>
        <p:spPr>
          <a:xfrm>
            <a:off x="4766310" y="2734056"/>
            <a:ext cx="3806190" cy="3200400"/>
          </a:xfrm>
          <a:prstGeom prst="rect">
            <a:avLst/>
          </a:prstGeom>
          <a:noFill/>
          <a:ln>
            <a:noFill/>
          </a:ln>
        </p:spPr>
        <p:txBody>
          <a:bodyPr anchorCtr="0" anchor="t" bIns="45700" lIns="91425" spcFirstLastPara="1" rIns="91425" wrap="square" tIns="45700">
            <a:noAutofit/>
          </a:bodyPr>
          <a:lstStyle>
            <a:lvl1pPr indent="-361950" lvl="0" marL="457200" algn="l">
              <a:lnSpc>
                <a:spcPct val="85000"/>
              </a:lnSpc>
              <a:spcBef>
                <a:spcPts val="1300"/>
              </a:spcBef>
              <a:spcAft>
                <a:spcPts val="0"/>
              </a:spcAft>
              <a:buClr>
                <a:srgbClr val="262626"/>
              </a:buClr>
              <a:buSzPts val="2100"/>
              <a:buChar char=" "/>
              <a:defRPr sz="2100"/>
            </a:lvl1pPr>
            <a:lvl2pPr indent="-342900" lvl="1" marL="914400" algn="l">
              <a:lnSpc>
                <a:spcPct val="85000"/>
              </a:lnSpc>
              <a:spcBef>
                <a:spcPts val="600"/>
              </a:spcBef>
              <a:spcAft>
                <a:spcPts val="0"/>
              </a:spcAft>
              <a:buClr>
                <a:srgbClr val="262626"/>
              </a:buClr>
              <a:buSzPts val="1800"/>
              <a:buChar char=" "/>
              <a:defRPr sz="1800"/>
            </a:lvl2pPr>
            <a:lvl3pPr indent="-330200" lvl="2" marL="1371600" algn="l">
              <a:lnSpc>
                <a:spcPct val="85000"/>
              </a:lnSpc>
              <a:spcBef>
                <a:spcPts val="600"/>
              </a:spcBef>
              <a:spcAft>
                <a:spcPts val="0"/>
              </a:spcAft>
              <a:buClr>
                <a:srgbClr val="262626"/>
              </a:buClr>
              <a:buSzPts val="1600"/>
              <a:buChar char=" "/>
              <a:defRPr sz="1600"/>
            </a:lvl3pPr>
            <a:lvl4pPr indent="-317500" lvl="3" marL="1828800" algn="l">
              <a:lnSpc>
                <a:spcPct val="85000"/>
              </a:lnSpc>
              <a:spcBef>
                <a:spcPts val="600"/>
              </a:spcBef>
              <a:spcAft>
                <a:spcPts val="0"/>
              </a:spcAft>
              <a:buClr>
                <a:srgbClr val="262626"/>
              </a:buClr>
              <a:buSzPts val="1400"/>
              <a:buChar char=" "/>
              <a:defRPr sz="1400"/>
            </a:lvl4pPr>
            <a:lvl5pPr indent="-317500" lvl="4" marL="2286000" algn="l">
              <a:lnSpc>
                <a:spcPct val="85000"/>
              </a:lnSpc>
              <a:spcBef>
                <a:spcPts val="600"/>
              </a:spcBef>
              <a:spcAft>
                <a:spcPts val="0"/>
              </a:spcAft>
              <a:buClr>
                <a:srgbClr val="262626"/>
              </a:buClr>
              <a:buSzPts val="1400"/>
              <a:buChar char=" "/>
              <a:defRPr sz="1400"/>
            </a:lvl5pPr>
            <a:lvl6pPr indent="-317500" lvl="5" marL="2743200" algn="l">
              <a:lnSpc>
                <a:spcPct val="85000"/>
              </a:lnSpc>
              <a:spcBef>
                <a:spcPts val="600"/>
              </a:spcBef>
              <a:spcAft>
                <a:spcPts val="0"/>
              </a:spcAft>
              <a:buClr>
                <a:srgbClr val="262626"/>
              </a:buClr>
              <a:buSzPts val="1400"/>
              <a:buChar char=" "/>
              <a:defRPr sz="1400"/>
            </a:lvl6pPr>
            <a:lvl7pPr indent="-317500" lvl="6" marL="3200400" algn="l">
              <a:lnSpc>
                <a:spcPct val="85000"/>
              </a:lnSpc>
              <a:spcBef>
                <a:spcPts val="600"/>
              </a:spcBef>
              <a:spcAft>
                <a:spcPts val="0"/>
              </a:spcAft>
              <a:buClr>
                <a:srgbClr val="262626"/>
              </a:buClr>
              <a:buSzPts val="1400"/>
              <a:buChar char=" "/>
              <a:defRPr sz="1400"/>
            </a:lvl7pPr>
            <a:lvl8pPr indent="-317500" lvl="7" marL="3657600" algn="l">
              <a:lnSpc>
                <a:spcPct val="85000"/>
              </a:lnSpc>
              <a:spcBef>
                <a:spcPts val="600"/>
              </a:spcBef>
              <a:spcAft>
                <a:spcPts val="0"/>
              </a:spcAft>
              <a:buClr>
                <a:srgbClr val="262626"/>
              </a:buClr>
              <a:buSzPts val="1400"/>
              <a:buChar char=" "/>
              <a:defRPr sz="1400"/>
            </a:lvl8pPr>
            <a:lvl9pPr indent="-317500" lvl="8" marL="4114800" algn="l">
              <a:lnSpc>
                <a:spcPct val="85000"/>
              </a:lnSpc>
              <a:spcBef>
                <a:spcPts val="600"/>
              </a:spcBef>
              <a:spcAft>
                <a:spcPts val="0"/>
              </a:spcAft>
              <a:buClr>
                <a:srgbClr val="262626"/>
              </a:buClr>
              <a:buSzPts val="1400"/>
              <a:buChar char=" "/>
              <a:defRPr sz="1400"/>
            </a:lvl9pPr>
          </a:lstStyle>
          <a:p/>
        </p:txBody>
      </p:sp>
      <p:sp>
        <p:nvSpPr>
          <p:cNvPr id="61" name="Google Shape;61;p20"/>
          <p:cNvSpPr txBox="1"/>
          <p:nvPr>
            <p:ph idx="10" type="dt"/>
          </p:nvPr>
        </p:nvSpPr>
        <p:spPr>
          <a:xfrm>
            <a:off x="514350" y="6411912"/>
            <a:ext cx="3086100" cy="2286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20"/>
          <p:cNvSpPr txBox="1"/>
          <p:nvPr>
            <p:ph idx="11" type="ftr"/>
          </p:nvPr>
        </p:nvSpPr>
        <p:spPr>
          <a:xfrm>
            <a:off x="514350" y="6554787"/>
            <a:ext cx="3771900" cy="2286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20"/>
          <p:cNvSpPr txBox="1"/>
          <p:nvPr>
            <p:ph idx="12" type="sldNum"/>
          </p:nvPr>
        </p:nvSpPr>
        <p:spPr>
          <a:xfrm>
            <a:off x="6540500" y="5829300"/>
            <a:ext cx="2195512" cy="139700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1pPr>
            <a:lvl2pPr indent="0" lvl="1"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2pPr>
            <a:lvl3pPr indent="0" lvl="2"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3pPr>
            <a:lvl4pPr indent="0" lvl="3"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4pPr>
            <a:lvl5pPr indent="0" lvl="4"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5pPr>
            <a:lvl6pPr indent="0" lvl="5"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6pPr>
            <a:lvl7pPr indent="0" lvl="6"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7pPr>
            <a:lvl8pPr indent="0" lvl="7"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8pPr>
            <a:lvl9pPr indent="0" lvl="8"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4" name="Shape 64"/>
        <p:cNvGrpSpPr/>
        <p:nvPr/>
      </p:nvGrpSpPr>
      <p:grpSpPr>
        <a:xfrm>
          <a:off x="0" y="0"/>
          <a:ext cx="0" cy="0"/>
          <a:chOff x="0" y="0"/>
          <a:chExt cx="0" cy="0"/>
        </a:xfrm>
      </p:grpSpPr>
      <p:sp>
        <p:nvSpPr>
          <p:cNvPr id="65" name="Google Shape;65;p21"/>
          <p:cNvSpPr txBox="1"/>
          <p:nvPr>
            <p:ph type="title"/>
          </p:nvPr>
        </p:nvSpPr>
        <p:spPr>
          <a:xfrm>
            <a:off x="493712" y="500062"/>
            <a:ext cx="8078787" cy="165735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21"/>
          <p:cNvSpPr txBox="1"/>
          <p:nvPr>
            <p:ph idx="1" type="body"/>
          </p:nvPr>
        </p:nvSpPr>
        <p:spPr>
          <a:xfrm>
            <a:off x="507492" y="1993392"/>
            <a:ext cx="3806190" cy="3767328"/>
          </a:xfrm>
          <a:prstGeom prst="rect">
            <a:avLst/>
          </a:prstGeom>
          <a:noFill/>
          <a:ln>
            <a:noFill/>
          </a:ln>
        </p:spPr>
        <p:txBody>
          <a:bodyPr anchorCtr="0" anchor="t" bIns="45700" lIns="91425" spcFirstLastPara="1" rIns="91425" wrap="square" tIns="45700">
            <a:noAutofit/>
          </a:bodyPr>
          <a:lstStyle>
            <a:lvl1pPr indent="-368300" lvl="0" marL="457200" algn="l">
              <a:lnSpc>
                <a:spcPct val="85000"/>
              </a:lnSpc>
              <a:spcBef>
                <a:spcPts val="1300"/>
              </a:spcBef>
              <a:spcAft>
                <a:spcPts val="0"/>
              </a:spcAft>
              <a:buClr>
                <a:srgbClr val="262626"/>
              </a:buClr>
              <a:buSzPts val="2200"/>
              <a:buChar char=" "/>
              <a:defRPr sz="2200"/>
            </a:lvl1pPr>
            <a:lvl2pPr indent="-349250" lvl="1" marL="914400" algn="l">
              <a:lnSpc>
                <a:spcPct val="85000"/>
              </a:lnSpc>
              <a:spcBef>
                <a:spcPts val="600"/>
              </a:spcBef>
              <a:spcAft>
                <a:spcPts val="0"/>
              </a:spcAft>
              <a:buClr>
                <a:srgbClr val="262626"/>
              </a:buClr>
              <a:buSzPts val="1900"/>
              <a:buChar char=" "/>
              <a:defRPr sz="1900"/>
            </a:lvl2pPr>
            <a:lvl3pPr indent="-336550" lvl="2" marL="1371600" algn="l">
              <a:lnSpc>
                <a:spcPct val="85000"/>
              </a:lnSpc>
              <a:spcBef>
                <a:spcPts val="600"/>
              </a:spcBef>
              <a:spcAft>
                <a:spcPts val="0"/>
              </a:spcAft>
              <a:buClr>
                <a:srgbClr val="262626"/>
              </a:buClr>
              <a:buSzPts val="1700"/>
              <a:buChar char=" "/>
              <a:defRPr sz="1700"/>
            </a:lvl3pPr>
            <a:lvl4pPr indent="-323850" lvl="3" marL="1828800" algn="l">
              <a:lnSpc>
                <a:spcPct val="85000"/>
              </a:lnSpc>
              <a:spcBef>
                <a:spcPts val="600"/>
              </a:spcBef>
              <a:spcAft>
                <a:spcPts val="0"/>
              </a:spcAft>
              <a:buClr>
                <a:srgbClr val="262626"/>
              </a:buClr>
              <a:buSzPts val="1500"/>
              <a:buChar char=" "/>
              <a:defRPr sz="1500"/>
            </a:lvl4pPr>
            <a:lvl5pPr indent="-317500" lvl="4" marL="2286000" algn="l">
              <a:lnSpc>
                <a:spcPct val="85000"/>
              </a:lnSpc>
              <a:spcBef>
                <a:spcPts val="600"/>
              </a:spcBef>
              <a:spcAft>
                <a:spcPts val="0"/>
              </a:spcAft>
              <a:buClr>
                <a:srgbClr val="262626"/>
              </a:buClr>
              <a:buSzPts val="1400"/>
              <a:buChar char=" "/>
              <a:defRPr sz="1400"/>
            </a:lvl5pPr>
            <a:lvl6pPr indent="-317500" lvl="5" marL="2743200" algn="l">
              <a:lnSpc>
                <a:spcPct val="85000"/>
              </a:lnSpc>
              <a:spcBef>
                <a:spcPts val="600"/>
              </a:spcBef>
              <a:spcAft>
                <a:spcPts val="0"/>
              </a:spcAft>
              <a:buClr>
                <a:srgbClr val="262626"/>
              </a:buClr>
              <a:buSzPts val="1400"/>
              <a:buChar char=" "/>
              <a:defRPr sz="1400"/>
            </a:lvl6pPr>
            <a:lvl7pPr indent="-317500" lvl="6" marL="3200400" algn="l">
              <a:lnSpc>
                <a:spcPct val="85000"/>
              </a:lnSpc>
              <a:spcBef>
                <a:spcPts val="600"/>
              </a:spcBef>
              <a:spcAft>
                <a:spcPts val="0"/>
              </a:spcAft>
              <a:buClr>
                <a:srgbClr val="262626"/>
              </a:buClr>
              <a:buSzPts val="1400"/>
              <a:buChar char=" "/>
              <a:defRPr sz="1400"/>
            </a:lvl7pPr>
            <a:lvl8pPr indent="-317500" lvl="7" marL="3657600" algn="l">
              <a:lnSpc>
                <a:spcPct val="85000"/>
              </a:lnSpc>
              <a:spcBef>
                <a:spcPts val="600"/>
              </a:spcBef>
              <a:spcAft>
                <a:spcPts val="0"/>
              </a:spcAft>
              <a:buClr>
                <a:srgbClr val="262626"/>
              </a:buClr>
              <a:buSzPts val="1400"/>
              <a:buChar char=" "/>
              <a:defRPr sz="1400"/>
            </a:lvl8pPr>
            <a:lvl9pPr indent="-317500" lvl="8" marL="4114800" algn="l">
              <a:lnSpc>
                <a:spcPct val="85000"/>
              </a:lnSpc>
              <a:spcBef>
                <a:spcPts val="600"/>
              </a:spcBef>
              <a:spcAft>
                <a:spcPts val="0"/>
              </a:spcAft>
              <a:buClr>
                <a:srgbClr val="262626"/>
              </a:buClr>
              <a:buSzPts val="1400"/>
              <a:buChar char=" "/>
              <a:defRPr sz="1400"/>
            </a:lvl9pPr>
          </a:lstStyle>
          <a:p/>
        </p:txBody>
      </p:sp>
      <p:sp>
        <p:nvSpPr>
          <p:cNvPr id="67" name="Google Shape;67;p21"/>
          <p:cNvSpPr txBox="1"/>
          <p:nvPr>
            <p:ph idx="2" type="body"/>
          </p:nvPr>
        </p:nvSpPr>
        <p:spPr>
          <a:xfrm>
            <a:off x="4757738" y="1993392"/>
            <a:ext cx="3806190" cy="3767328"/>
          </a:xfrm>
          <a:prstGeom prst="rect">
            <a:avLst/>
          </a:prstGeom>
          <a:noFill/>
          <a:ln>
            <a:noFill/>
          </a:ln>
        </p:spPr>
        <p:txBody>
          <a:bodyPr anchorCtr="0" anchor="t" bIns="45700" lIns="91425" spcFirstLastPara="1" rIns="91425" wrap="square" tIns="45700">
            <a:noAutofit/>
          </a:bodyPr>
          <a:lstStyle>
            <a:lvl1pPr indent="-368300" lvl="0" marL="457200" algn="l">
              <a:lnSpc>
                <a:spcPct val="85000"/>
              </a:lnSpc>
              <a:spcBef>
                <a:spcPts val="1300"/>
              </a:spcBef>
              <a:spcAft>
                <a:spcPts val="0"/>
              </a:spcAft>
              <a:buClr>
                <a:srgbClr val="262626"/>
              </a:buClr>
              <a:buSzPts val="2200"/>
              <a:buChar char=" "/>
              <a:defRPr sz="2200"/>
            </a:lvl1pPr>
            <a:lvl2pPr indent="-349250" lvl="1" marL="914400" algn="l">
              <a:lnSpc>
                <a:spcPct val="85000"/>
              </a:lnSpc>
              <a:spcBef>
                <a:spcPts val="600"/>
              </a:spcBef>
              <a:spcAft>
                <a:spcPts val="0"/>
              </a:spcAft>
              <a:buClr>
                <a:srgbClr val="262626"/>
              </a:buClr>
              <a:buSzPts val="1900"/>
              <a:buChar char=" "/>
              <a:defRPr sz="1900"/>
            </a:lvl2pPr>
            <a:lvl3pPr indent="-336550" lvl="2" marL="1371600" algn="l">
              <a:lnSpc>
                <a:spcPct val="85000"/>
              </a:lnSpc>
              <a:spcBef>
                <a:spcPts val="600"/>
              </a:spcBef>
              <a:spcAft>
                <a:spcPts val="0"/>
              </a:spcAft>
              <a:buClr>
                <a:srgbClr val="262626"/>
              </a:buClr>
              <a:buSzPts val="1700"/>
              <a:buChar char=" "/>
              <a:defRPr sz="1700"/>
            </a:lvl3pPr>
            <a:lvl4pPr indent="-323850" lvl="3" marL="1828800" algn="l">
              <a:lnSpc>
                <a:spcPct val="85000"/>
              </a:lnSpc>
              <a:spcBef>
                <a:spcPts val="600"/>
              </a:spcBef>
              <a:spcAft>
                <a:spcPts val="0"/>
              </a:spcAft>
              <a:buClr>
                <a:srgbClr val="262626"/>
              </a:buClr>
              <a:buSzPts val="1500"/>
              <a:buChar char=" "/>
              <a:defRPr sz="1500"/>
            </a:lvl4pPr>
            <a:lvl5pPr indent="-317500" lvl="4" marL="2286000" algn="l">
              <a:lnSpc>
                <a:spcPct val="85000"/>
              </a:lnSpc>
              <a:spcBef>
                <a:spcPts val="600"/>
              </a:spcBef>
              <a:spcAft>
                <a:spcPts val="0"/>
              </a:spcAft>
              <a:buClr>
                <a:srgbClr val="262626"/>
              </a:buClr>
              <a:buSzPts val="1400"/>
              <a:buChar char=" "/>
              <a:defRPr sz="1400"/>
            </a:lvl5pPr>
            <a:lvl6pPr indent="-317500" lvl="5" marL="2743200" algn="l">
              <a:lnSpc>
                <a:spcPct val="85000"/>
              </a:lnSpc>
              <a:spcBef>
                <a:spcPts val="600"/>
              </a:spcBef>
              <a:spcAft>
                <a:spcPts val="0"/>
              </a:spcAft>
              <a:buClr>
                <a:srgbClr val="262626"/>
              </a:buClr>
              <a:buSzPts val="1400"/>
              <a:buChar char=" "/>
              <a:defRPr sz="1400"/>
            </a:lvl6pPr>
            <a:lvl7pPr indent="-317500" lvl="6" marL="3200400" algn="l">
              <a:lnSpc>
                <a:spcPct val="85000"/>
              </a:lnSpc>
              <a:spcBef>
                <a:spcPts val="600"/>
              </a:spcBef>
              <a:spcAft>
                <a:spcPts val="0"/>
              </a:spcAft>
              <a:buClr>
                <a:srgbClr val="262626"/>
              </a:buClr>
              <a:buSzPts val="1400"/>
              <a:buChar char=" "/>
              <a:defRPr sz="1400"/>
            </a:lvl7pPr>
            <a:lvl8pPr indent="-317500" lvl="7" marL="3657600" algn="l">
              <a:lnSpc>
                <a:spcPct val="85000"/>
              </a:lnSpc>
              <a:spcBef>
                <a:spcPts val="600"/>
              </a:spcBef>
              <a:spcAft>
                <a:spcPts val="0"/>
              </a:spcAft>
              <a:buClr>
                <a:srgbClr val="262626"/>
              </a:buClr>
              <a:buSzPts val="1400"/>
              <a:buChar char=" "/>
              <a:defRPr sz="1400"/>
            </a:lvl8pPr>
            <a:lvl9pPr indent="-317500" lvl="8" marL="4114800" algn="l">
              <a:lnSpc>
                <a:spcPct val="85000"/>
              </a:lnSpc>
              <a:spcBef>
                <a:spcPts val="600"/>
              </a:spcBef>
              <a:spcAft>
                <a:spcPts val="0"/>
              </a:spcAft>
              <a:buClr>
                <a:srgbClr val="262626"/>
              </a:buClr>
              <a:buSzPts val="1400"/>
              <a:buChar char=" "/>
              <a:defRPr sz="1400"/>
            </a:lvl9pPr>
          </a:lstStyle>
          <a:p/>
        </p:txBody>
      </p:sp>
      <p:sp>
        <p:nvSpPr>
          <p:cNvPr id="68" name="Google Shape;68;p21"/>
          <p:cNvSpPr txBox="1"/>
          <p:nvPr>
            <p:ph idx="10" type="dt"/>
          </p:nvPr>
        </p:nvSpPr>
        <p:spPr>
          <a:xfrm>
            <a:off x="514350" y="6411912"/>
            <a:ext cx="3086100" cy="2286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21"/>
          <p:cNvSpPr txBox="1"/>
          <p:nvPr>
            <p:ph idx="11" type="ftr"/>
          </p:nvPr>
        </p:nvSpPr>
        <p:spPr>
          <a:xfrm>
            <a:off x="514350" y="6554787"/>
            <a:ext cx="3771900" cy="2286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21"/>
          <p:cNvSpPr txBox="1"/>
          <p:nvPr>
            <p:ph idx="12" type="sldNum"/>
          </p:nvPr>
        </p:nvSpPr>
        <p:spPr>
          <a:xfrm>
            <a:off x="6540500" y="5829300"/>
            <a:ext cx="2195512" cy="139700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1pPr>
            <a:lvl2pPr indent="0" lvl="1"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2pPr>
            <a:lvl3pPr indent="0" lvl="2"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3pPr>
            <a:lvl4pPr indent="0" lvl="3"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4pPr>
            <a:lvl5pPr indent="0" lvl="4"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5pPr>
            <a:lvl6pPr indent="0" lvl="5"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6pPr>
            <a:lvl7pPr indent="0" lvl="6"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7pPr>
            <a:lvl8pPr indent="0" lvl="7"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8pPr>
            <a:lvl9pPr indent="0" lvl="8"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71" name="Shape 71"/>
        <p:cNvGrpSpPr/>
        <p:nvPr/>
      </p:nvGrpSpPr>
      <p:grpSpPr>
        <a:xfrm>
          <a:off x="0" y="0"/>
          <a:ext cx="0" cy="0"/>
          <a:chOff x="0" y="0"/>
          <a:chExt cx="0" cy="0"/>
        </a:xfrm>
      </p:grpSpPr>
      <p:sp>
        <p:nvSpPr>
          <p:cNvPr id="72" name="Google Shape;72;p22"/>
          <p:cNvSpPr txBox="1"/>
          <p:nvPr>
            <p:ph type="title"/>
          </p:nvPr>
        </p:nvSpPr>
        <p:spPr>
          <a:xfrm>
            <a:off x="452628" y="767419"/>
            <a:ext cx="8085582" cy="3355848"/>
          </a:xfrm>
          <a:prstGeom prst="rect">
            <a:avLst/>
          </a:prstGeom>
          <a:noFill/>
          <a:ln>
            <a:noFill/>
          </a:ln>
        </p:spPr>
        <p:txBody>
          <a:bodyPr anchorCtr="0" anchor="b" bIns="45700" lIns="91425" spcFirstLastPara="1" rIns="91425" wrap="square" tIns="45700">
            <a:normAutofit/>
          </a:bodyPr>
          <a:lstStyle>
            <a:lvl1pPr lvl="0" algn="l">
              <a:lnSpc>
                <a:spcPct val="80000"/>
              </a:lnSpc>
              <a:spcBef>
                <a:spcPts val="0"/>
              </a:spcBef>
              <a:spcAft>
                <a:spcPts val="0"/>
              </a:spcAft>
              <a:buClr>
                <a:schemeClr val="accent1"/>
              </a:buClr>
              <a:buSzPts val="8000"/>
              <a:buFont typeface="Calibri"/>
              <a:buNone/>
              <a:defRPr b="0" sz="8000">
                <a:solidFill>
                  <a:schemeClr val="accen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22"/>
          <p:cNvSpPr txBox="1"/>
          <p:nvPr>
            <p:ph idx="1" type="body"/>
          </p:nvPr>
        </p:nvSpPr>
        <p:spPr>
          <a:xfrm>
            <a:off x="500634" y="4187275"/>
            <a:ext cx="6919722" cy="1645920"/>
          </a:xfrm>
          <a:prstGeom prst="rect">
            <a:avLst/>
          </a:prstGeom>
          <a:noFill/>
          <a:ln>
            <a:noFill/>
          </a:ln>
        </p:spPr>
        <p:txBody>
          <a:bodyPr anchorCtr="0" anchor="t" bIns="45700" lIns="91425" spcFirstLastPara="1" rIns="91425" wrap="square" tIns="45700">
            <a:normAutofit/>
          </a:bodyPr>
          <a:lstStyle>
            <a:lvl1pPr indent="-228600" lvl="0" marL="457200" algn="l">
              <a:lnSpc>
                <a:spcPct val="85000"/>
              </a:lnSpc>
              <a:spcBef>
                <a:spcPts val="1300"/>
              </a:spcBef>
              <a:spcAft>
                <a:spcPts val="0"/>
              </a:spcAft>
              <a:buClr>
                <a:schemeClr val="dk1"/>
              </a:buClr>
              <a:buSzPts val="2800"/>
              <a:buNone/>
              <a:defRPr sz="2800">
                <a:solidFill>
                  <a:schemeClr val="dk1"/>
                </a:solidFill>
                <a:latin typeface="Calibri"/>
                <a:ea typeface="Calibri"/>
                <a:cs typeface="Calibri"/>
                <a:sym typeface="Calibri"/>
              </a:defRPr>
            </a:lvl1pPr>
            <a:lvl2pPr indent="-228600" lvl="1" marL="914400" algn="l">
              <a:lnSpc>
                <a:spcPct val="85000"/>
              </a:lnSpc>
              <a:spcBef>
                <a:spcPts val="600"/>
              </a:spcBef>
              <a:spcAft>
                <a:spcPts val="0"/>
              </a:spcAft>
              <a:buClr>
                <a:srgbClr val="888888"/>
              </a:buClr>
              <a:buSzPts val="1800"/>
              <a:buNone/>
              <a:defRPr sz="1800">
                <a:solidFill>
                  <a:srgbClr val="888888"/>
                </a:solidFill>
              </a:defRPr>
            </a:lvl2pPr>
            <a:lvl3pPr indent="-228600" lvl="2" marL="1371600" algn="l">
              <a:lnSpc>
                <a:spcPct val="85000"/>
              </a:lnSpc>
              <a:spcBef>
                <a:spcPts val="600"/>
              </a:spcBef>
              <a:spcAft>
                <a:spcPts val="0"/>
              </a:spcAft>
              <a:buClr>
                <a:srgbClr val="888888"/>
              </a:buClr>
              <a:buSzPts val="1600"/>
              <a:buNone/>
              <a:defRPr sz="1600">
                <a:solidFill>
                  <a:srgbClr val="888888"/>
                </a:solidFill>
              </a:defRPr>
            </a:lvl3pPr>
            <a:lvl4pPr indent="-228600" lvl="3" marL="1828800" algn="l">
              <a:lnSpc>
                <a:spcPct val="85000"/>
              </a:lnSpc>
              <a:spcBef>
                <a:spcPts val="600"/>
              </a:spcBef>
              <a:spcAft>
                <a:spcPts val="0"/>
              </a:spcAft>
              <a:buClr>
                <a:srgbClr val="888888"/>
              </a:buClr>
              <a:buSzPts val="1400"/>
              <a:buNone/>
              <a:defRPr sz="1400">
                <a:solidFill>
                  <a:srgbClr val="888888"/>
                </a:solidFill>
              </a:defRPr>
            </a:lvl4pPr>
            <a:lvl5pPr indent="-228600" lvl="4" marL="2286000" algn="l">
              <a:lnSpc>
                <a:spcPct val="85000"/>
              </a:lnSpc>
              <a:spcBef>
                <a:spcPts val="600"/>
              </a:spcBef>
              <a:spcAft>
                <a:spcPts val="0"/>
              </a:spcAft>
              <a:buClr>
                <a:srgbClr val="888888"/>
              </a:buClr>
              <a:buSzPts val="1400"/>
              <a:buNone/>
              <a:defRPr sz="1400">
                <a:solidFill>
                  <a:srgbClr val="888888"/>
                </a:solidFill>
              </a:defRPr>
            </a:lvl5pPr>
            <a:lvl6pPr indent="-228600" lvl="5" marL="2743200" algn="l">
              <a:lnSpc>
                <a:spcPct val="85000"/>
              </a:lnSpc>
              <a:spcBef>
                <a:spcPts val="600"/>
              </a:spcBef>
              <a:spcAft>
                <a:spcPts val="0"/>
              </a:spcAft>
              <a:buClr>
                <a:srgbClr val="888888"/>
              </a:buClr>
              <a:buSzPts val="1400"/>
              <a:buNone/>
              <a:defRPr sz="1400">
                <a:solidFill>
                  <a:srgbClr val="888888"/>
                </a:solidFill>
              </a:defRPr>
            </a:lvl6pPr>
            <a:lvl7pPr indent="-228600" lvl="6" marL="3200400" algn="l">
              <a:lnSpc>
                <a:spcPct val="85000"/>
              </a:lnSpc>
              <a:spcBef>
                <a:spcPts val="600"/>
              </a:spcBef>
              <a:spcAft>
                <a:spcPts val="0"/>
              </a:spcAft>
              <a:buClr>
                <a:srgbClr val="888888"/>
              </a:buClr>
              <a:buSzPts val="1400"/>
              <a:buNone/>
              <a:defRPr sz="1400">
                <a:solidFill>
                  <a:srgbClr val="888888"/>
                </a:solidFill>
              </a:defRPr>
            </a:lvl7pPr>
            <a:lvl8pPr indent="-228600" lvl="7" marL="3657600" algn="l">
              <a:lnSpc>
                <a:spcPct val="85000"/>
              </a:lnSpc>
              <a:spcBef>
                <a:spcPts val="600"/>
              </a:spcBef>
              <a:spcAft>
                <a:spcPts val="0"/>
              </a:spcAft>
              <a:buClr>
                <a:srgbClr val="888888"/>
              </a:buClr>
              <a:buSzPts val="1400"/>
              <a:buNone/>
              <a:defRPr sz="1400">
                <a:solidFill>
                  <a:srgbClr val="888888"/>
                </a:solidFill>
              </a:defRPr>
            </a:lvl8pPr>
            <a:lvl9pPr indent="-228600" lvl="8" marL="4114800" algn="l">
              <a:lnSpc>
                <a:spcPct val="85000"/>
              </a:lnSpc>
              <a:spcBef>
                <a:spcPts val="600"/>
              </a:spcBef>
              <a:spcAft>
                <a:spcPts val="0"/>
              </a:spcAft>
              <a:buClr>
                <a:srgbClr val="888888"/>
              </a:buClr>
              <a:buSzPts val="1400"/>
              <a:buNone/>
              <a:defRPr sz="1400">
                <a:solidFill>
                  <a:srgbClr val="888888"/>
                </a:solidFill>
              </a:defRPr>
            </a:lvl9pPr>
          </a:lstStyle>
          <a:p/>
        </p:txBody>
      </p:sp>
      <p:sp>
        <p:nvSpPr>
          <p:cNvPr id="74" name="Google Shape;74;p22"/>
          <p:cNvSpPr txBox="1"/>
          <p:nvPr>
            <p:ph idx="10" type="dt"/>
          </p:nvPr>
        </p:nvSpPr>
        <p:spPr>
          <a:xfrm>
            <a:off x="514350" y="6411912"/>
            <a:ext cx="3086100" cy="2286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5" name="Google Shape;75;p22"/>
          <p:cNvSpPr txBox="1"/>
          <p:nvPr>
            <p:ph idx="11" type="ftr"/>
          </p:nvPr>
        </p:nvSpPr>
        <p:spPr>
          <a:xfrm>
            <a:off x="514350" y="6554787"/>
            <a:ext cx="3771900" cy="2286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22"/>
          <p:cNvSpPr txBox="1"/>
          <p:nvPr>
            <p:ph idx="12" type="sldNum"/>
          </p:nvPr>
        </p:nvSpPr>
        <p:spPr>
          <a:xfrm>
            <a:off x="6540500" y="5829300"/>
            <a:ext cx="2195512" cy="139700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1pPr>
            <a:lvl2pPr indent="0" lvl="1"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2pPr>
            <a:lvl3pPr indent="0" lvl="2"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3pPr>
            <a:lvl4pPr indent="0" lvl="3"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4pPr>
            <a:lvl5pPr indent="0" lvl="4"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5pPr>
            <a:lvl6pPr indent="0" lvl="5"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6pPr>
            <a:lvl7pPr indent="0" lvl="6"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7pPr>
            <a:lvl8pPr indent="0" lvl="7"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8pPr>
            <a:lvl9pPr indent="0" lvl="8" marL="0" marR="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3.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slideLayout" Target="../slideLayouts/slideLayout3.xml"/><Relationship Id="rId3" Type="http://schemas.openxmlformats.org/officeDocument/2006/relationships/slideLayout" Target="../slideLayouts/slideLayout4.xml"/><Relationship Id="rId4" Type="http://schemas.openxmlformats.org/officeDocument/2006/relationships/slideLayout" Target="../slideLayouts/slideLayout5.xml"/><Relationship Id="rId9" Type="http://schemas.openxmlformats.org/officeDocument/2006/relationships/theme" Target="../theme/theme2.xml"/><Relationship Id="rId5" Type="http://schemas.openxmlformats.org/officeDocument/2006/relationships/slideLayout" Target="../slideLayouts/slideLayout6.xml"/><Relationship Id="rId6" Type="http://schemas.openxmlformats.org/officeDocument/2006/relationships/slideLayout" Target="../slideLayouts/slideLayout7.xml"/><Relationship Id="rId7" Type="http://schemas.openxmlformats.org/officeDocument/2006/relationships/slideLayout" Target="../slideLayouts/slideLayout8.xml"/><Relationship Id="rId8"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9" name="Shape 9"/>
        <p:cNvGrpSpPr/>
        <p:nvPr/>
      </p:nvGrpSpPr>
      <p:grpSpPr>
        <a:xfrm>
          <a:off x="0" y="0"/>
          <a:ext cx="0" cy="0"/>
          <a:chOff x="0" y="0"/>
          <a:chExt cx="0" cy="0"/>
        </a:xfrm>
      </p:grpSpPr>
      <p:sp>
        <p:nvSpPr>
          <p:cNvPr id="10" name="Google Shape;10;p12"/>
          <p:cNvSpPr/>
          <p:nvPr/>
        </p:nvSpPr>
        <p:spPr>
          <a:xfrm>
            <a:off x="0" y="0"/>
            <a:ext cx="9144000" cy="6858000"/>
          </a:xfrm>
          <a:prstGeom prst="rect">
            <a:avLst/>
          </a:prstGeom>
          <a:solidFill>
            <a:schemeClr val="accen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1" name="Google Shape;11;p12"/>
          <p:cNvSpPr txBox="1"/>
          <p:nvPr>
            <p:ph type="title"/>
          </p:nvPr>
        </p:nvSpPr>
        <p:spPr>
          <a:xfrm>
            <a:off x="493712" y="500062"/>
            <a:ext cx="8078787" cy="1657350"/>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accent1"/>
              </a:buClr>
              <a:buSzPts val="4800"/>
              <a:buFont typeface="Calibri"/>
              <a:buNone/>
              <a:defRPr b="0" i="0" sz="4800" u="none" cap="none" strike="noStrike">
                <a:solidFill>
                  <a:schemeClr val="accent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2" name="Google Shape;12;p12"/>
          <p:cNvSpPr txBox="1"/>
          <p:nvPr>
            <p:ph idx="1" type="body"/>
          </p:nvPr>
        </p:nvSpPr>
        <p:spPr>
          <a:xfrm>
            <a:off x="506412" y="1993900"/>
            <a:ext cx="8066087" cy="3765550"/>
          </a:xfrm>
          <a:prstGeom prst="rect">
            <a:avLst/>
          </a:prstGeom>
          <a:noFill/>
          <a:ln>
            <a:noFill/>
          </a:ln>
        </p:spPr>
        <p:txBody>
          <a:bodyPr anchorCtr="0" anchor="t" bIns="45700" lIns="91425" spcFirstLastPara="1" rIns="91425" wrap="square" tIns="45700">
            <a:noAutofit/>
          </a:bodyPr>
          <a:lstStyle>
            <a:lvl1pPr indent="-381000" lvl="0" marL="457200" marR="0" rtl="0" algn="l">
              <a:lnSpc>
                <a:spcPct val="85000"/>
              </a:lnSpc>
              <a:spcBef>
                <a:spcPts val="1300"/>
              </a:spcBef>
              <a:spcAft>
                <a:spcPts val="0"/>
              </a:spcAft>
              <a:buClr>
                <a:srgbClr val="262626"/>
              </a:buClr>
              <a:buSzPts val="2400"/>
              <a:buFont typeface="Arial"/>
              <a:buChar char=" "/>
              <a:defRPr b="0" i="0" sz="2400" u="none" cap="none" strike="noStrike">
                <a:solidFill>
                  <a:srgbClr val="262626"/>
                </a:solidFill>
                <a:latin typeface="Calibri"/>
                <a:ea typeface="Calibri"/>
                <a:cs typeface="Calibri"/>
                <a:sym typeface="Calibri"/>
              </a:defRPr>
            </a:lvl1pPr>
            <a:lvl2pPr indent="-381000" lvl="1" marL="914400" marR="0" rtl="0" algn="l">
              <a:lnSpc>
                <a:spcPct val="85000"/>
              </a:lnSpc>
              <a:spcBef>
                <a:spcPts val="600"/>
              </a:spcBef>
              <a:spcAft>
                <a:spcPts val="0"/>
              </a:spcAft>
              <a:buClr>
                <a:srgbClr val="262626"/>
              </a:buClr>
              <a:buSzPts val="2400"/>
              <a:buFont typeface="Arial"/>
              <a:buChar char=" "/>
              <a:defRPr b="0" i="0" sz="2400" u="none" cap="none" strike="noStrike">
                <a:solidFill>
                  <a:srgbClr val="262626"/>
                </a:solidFill>
                <a:latin typeface="Calibri"/>
                <a:ea typeface="Calibri"/>
                <a:cs typeface="Calibri"/>
                <a:sym typeface="Calibri"/>
              </a:defRPr>
            </a:lvl2pPr>
            <a:lvl3pPr indent="-355600" lvl="2" marL="1371600" marR="0" rtl="0" algn="l">
              <a:lnSpc>
                <a:spcPct val="85000"/>
              </a:lnSpc>
              <a:spcBef>
                <a:spcPts val="600"/>
              </a:spcBef>
              <a:spcAft>
                <a:spcPts val="0"/>
              </a:spcAft>
              <a:buClr>
                <a:srgbClr val="262626"/>
              </a:buClr>
              <a:buSzPts val="2000"/>
              <a:buFont typeface="Arial"/>
              <a:buChar char=" "/>
              <a:defRPr b="0" i="1" sz="2000" u="none" cap="none" strike="noStrike">
                <a:solidFill>
                  <a:srgbClr val="262626"/>
                </a:solidFill>
                <a:latin typeface="Calibri"/>
                <a:ea typeface="Calibri"/>
                <a:cs typeface="Calibri"/>
                <a:sym typeface="Calibri"/>
              </a:defRPr>
            </a:lvl3pPr>
            <a:lvl4pPr indent="-342900" lvl="3" marL="1828800" marR="0" rtl="0" algn="l">
              <a:lnSpc>
                <a:spcPct val="85000"/>
              </a:lnSpc>
              <a:spcBef>
                <a:spcPts val="600"/>
              </a:spcBef>
              <a:spcAft>
                <a:spcPts val="0"/>
              </a:spcAft>
              <a:buClr>
                <a:srgbClr val="262626"/>
              </a:buClr>
              <a:buSzPts val="1800"/>
              <a:buFont typeface="Arial"/>
              <a:buChar char=" "/>
              <a:defRPr b="0" i="0" sz="1800" u="none" cap="none" strike="noStrike">
                <a:solidFill>
                  <a:srgbClr val="262626"/>
                </a:solidFill>
                <a:latin typeface="Calibri"/>
                <a:ea typeface="Calibri"/>
                <a:cs typeface="Calibri"/>
                <a:sym typeface="Calibri"/>
              </a:defRPr>
            </a:lvl4pPr>
            <a:lvl5pPr indent="-342900" lvl="4" marL="2286000" marR="0" rtl="0" algn="l">
              <a:lnSpc>
                <a:spcPct val="85000"/>
              </a:lnSpc>
              <a:spcBef>
                <a:spcPts val="600"/>
              </a:spcBef>
              <a:spcAft>
                <a:spcPts val="0"/>
              </a:spcAft>
              <a:buClr>
                <a:srgbClr val="262626"/>
              </a:buClr>
              <a:buSzPts val="1800"/>
              <a:buFont typeface="Arial"/>
              <a:buChar char=" "/>
              <a:defRPr b="0" i="0" sz="1800" u="none" cap="none" strike="noStrike">
                <a:solidFill>
                  <a:srgbClr val="262626"/>
                </a:solidFill>
                <a:latin typeface="Calibri"/>
                <a:ea typeface="Calibri"/>
                <a:cs typeface="Calibri"/>
                <a:sym typeface="Calibri"/>
              </a:defRPr>
            </a:lvl5pPr>
            <a:lvl6pPr indent="-342900" lvl="5" marL="2743200" marR="0" rtl="0" algn="l">
              <a:lnSpc>
                <a:spcPct val="85000"/>
              </a:lnSpc>
              <a:spcBef>
                <a:spcPts val="600"/>
              </a:spcBef>
              <a:spcAft>
                <a:spcPts val="0"/>
              </a:spcAft>
              <a:buClr>
                <a:srgbClr val="262626"/>
              </a:buClr>
              <a:buSzPts val="1800"/>
              <a:buFont typeface="Arial"/>
              <a:buChar char=" "/>
              <a:defRPr b="0" i="0" sz="1800" u="none" cap="none" strike="noStrike">
                <a:solidFill>
                  <a:srgbClr val="262626"/>
                </a:solidFill>
                <a:latin typeface="Calibri"/>
                <a:ea typeface="Calibri"/>
                <a:cs typeface="Calibri"/>
                <a:sym typeface="Calibri"/>
              </a:defRPr>
            </a:lvl6pPr>
            <a:lvl7pPr indent="-342900" lvl="6" marL="3200400" marR="0" rtl="0" algn="l">
              <a:lnSpc>
                <a:spcPct val="85000"/>
              </a:lnSpc>
              <a:spcBef>
                <a:spcPts val="600"/>
              </a:spcBef>
              <a:spcAft>
                <a:spcPts val="0"/>
              </a:spcAft>
              <a:buClr>
                <a:srgbClr val="262626"/>
              </a:buClr>
              <a:buSzPts val="1800"/>
              <a:buFont typeface="Arial"/>
              <a:buChar char=" "/>
              <a:defRPr b="0" i="0" sz="1800" u="none" cap="none" strike="noStrike">
                <a:solidFill>
                  <a:srgbClr val="262626"/>
                </a:solidFill>
                <a:latin typeface="Calibri"/>
                <a:ea typeface="Calibri"/>
                <a:cs typeface="Calibri"/>
                <a:sym typeface="Calibri"/>
              </a:defRPr>
            </a:lvl7pPr>
            <a:lvl8pPr indent="-342900" lvl="7" marL="3657600" marR="0" rtl="0" algn="l">
              <a:lnSpc>
                <a:spcPct val="85000"/>
              </a:lnSpc>
              <a:spcBef>
                <a:spcPts val="600"/>
              </a:spcBef>
              <a:spcAft>
                <a:spcPts val="0"/>
              </a:spcAft>
              <a:buClr>
                <a:srgbClr val="262626"/>
              </a:buClr>
              <a:buSzPts val="1800"/>
              <a:buFont typeface="Arial"/>
              <a:buChar char=" "/>
              <a:defRPr b="0" i="0" sz="1800" u="none" cap="none" strike="noStrike">
                <a:solidFill>
                  <a:srgbClr val="262626"/>
                </a:solidFill>
                <a:latin typeface="Calibri"/>
                <a:ea typeface="Calibri"/>
                <a:cs typeface="Calibri"/>
                <a:sym typeface="Calibri"/>
              </a:defRPr>
            </a:lvl8pPr>
            <a:lvl9pPr indent="-342900" lvl="8" marL="4114800" marR="0" rtl="0" algn="l">
              <a:lnSpc>
                <a:spcPct val="85000"/>
              </a:lnSpc>
              <a:spcBef>
                <a:spcPts val="600"/>
              </a:spcBef>
              <a:spcAft>
                <a:spcPts val="0"/>
              </a:spcAft>
              <a:buClr>
                <a:srgbClr val="262626"/>
              </a:buClr>
              <a:buSzPts val="1800"/>
              <a:buFont typeface="Arial"/>
              <a:buChar char=" "/>
              <a:defRPr b="0" i="0" sz="1800" u="none" cap="none" strike="noStrike">
                <a:solidFill>
                  <a:srgbClr val="262626"/>
                </a:solidFill>
                <a:latin typeface="Calibri"/>
                <a:ea typeface="Calibri"/>
                <a:cs typeface="Calibri"/>
                <a:sym typeface="Calibri"/>
              </a:defRPr>
            </a:lvl9pPr>
          </a:lstStyle>
          <a:p/>
        </p:txBody>
      </p:sp>
      <p:sp>
        <p:nvSpPr>
          <p:cNvPr id="13" name="Google Shape;13;p12"/>
          <p:cNvSpPr txBox="1"/>
          <p:nvPr>
            <p:ph idx="10" type="dt"/>
          </p:nvPr>
        </p:nvSpPr>
        <p:spPr>
          <a:xfrm>
            <a:off x="514350" y="6411912"/>
            <a:ext cx="3086100" cy="2286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4" name="Google Shape;14;p12"/>
          <p:cNvSpPr txBox="1"/>
          <p:nvPr>
            <p:ph idx="11" type="ftr"/>
          </p:nvPr>
        </p:nvSpPr>
        <p:spPr>
          <a:xfrm>
            <a:off x="514350" y="6554787"/>
            <a:ext cx="3771900" cy="2286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5" name="Google Shape;15;p12"/>
          <p:cNvSpPr txBox="1"/>
          <p:nvPr>
            <p:ph idx="12" type="sldNum"/>
          </p:nvPr>
        </p:nvSpPr>
        <p:spPr>
          <a:xfrm>
            <a:off x="6540500" y="5829300"/>
            <a:ext cx="2195512" cy="1397000"/>
          </a:xfrm>
          <a:prstGeom prst="rect">
            <a:avLst/>
          </a:prstGeom>
          <a:noFill/>
          <a:ln>
            <a:noFill/>
          </a:ln>
        </p:spPr>
        <p:txBody>
          <a:bodyPr anchorCtr="0" anchor="b" bIns="45700" lIns="91425" spcFirstLastPara="1" rIns="91425" wrap="square" tIns="45700">
            <a:noAutofit/>
          </a:bodyPr>
          <a:lstStyle>
            <a:lvl1pPr indent="0" lvl="0" marL="0" marR="0" rtl="0" algn="r">
              <a:lnSpc>
                <a:spcPct val="100000"/>
              </a:lnSpc>
              <a:spcBef>
                <a:spcPts val="0"/>
              </a:spcBef>
              <a:spcAft>
                <a:spcPts val="0"/>
              </a:spcAft>
              <a:buClr>
                <a:srgbClr val="FFFFFF"/>
              </a:buClr>
              <a:buSzPts val="9000"/>
              <a:buFont typeface="Calibri"/>
              <a:buNone/>
              <a:defRPr b="0" i="0" sz="9000" u="none" cap="none" strike="noStrike">
                <a:solidFill>
                  <a:srgbClr val="FFFFFF"/>
                </a:solidFill>
                <a:latin typeface="Calibri"/>
                <a:ea typeface="Calibri"/>
                <a:cs typeface="Calibri"/>
                <a:sym typeface="Calibri"/>
              </a:defRPr>
            </a:lvl1pPr>
            <a:lvl2pPr indent="0" lvl="1" marL="0" marR="0" rtl="0" algn="r">
              <a:lnSpc>
                <a:spcPct val="100000"/>
              </a:lnSpc>
              <a:spcBef>
                <a:spcPts val="0"/>
              </a:spcBef>
              <a:spcAft>
                <a:spcPts val="0"/>
              </a:spcAft>
              <a:buClr>
                <a:srgbClr val="FFFFFF"/>
              </a:buClr>
              <a:buSzPts val="9000"/>
              <a:buFont typeface="Calibri"/>
              <a:buNone/>
              <a:defRPr b="0" i="0" sz="9000" u="none" cap="none" strike="noStrike">
                <a:solidFill>
                  <a:srgbClr val="FFFFFF"/>
                </a:solidFill>
                <a:latin typeface="Calibri"/>
                <a:ea typeface="Calibri"/>
                <a:cs typeface="Calibri"/>
                <a:sym typeface="Calibri"/>
              </a:defRPr>
            </a:lvl2pPr>
            <a:lvl3pPr indent="0" lvl="2" marL="0" marR="0" rtl="0" algn="r">
              <a:lnSpc>
                <a:spcPct val="100000"/>
              </a:lnSpc>
              <a:spcBef>
                <a:spcPts val="0"/>
              </a:spcBef>
              <a:spcAft>
                <a:spcPts val="0"/>
              </a:spcAft>
              <a:buClr>
                <a:srgbClr val="FFFFFF"/>
              </a:buClr>
              <a:buSzPts val="9000"/>
              <a:buFont typeface="Calibri"/>
              <a:buNone/>
              <a:defRPr b="0" i="0" sz="9000" u="none" cap="none" strike="noStrike">
                <a:solidFill>
                  <a:srgbClr val="FFFFFF"/>
                </a:solidFill>
                <a:latin typeface="Calibri"/>
                <a:ea typeface="Calibri"/>
                <a:cs typeface="Calibri"/>
                <a:sym typeface="Calibri"/>
              </a:defRPr>
            </a:lvl3pPr>
            <a:lvl4pPr indent="0" lvl="3" marL="0" marR="0" rtl="0" algn="r">
              <a:lnSpc>
                <a:spcPct val="100000"/>
              </a:lnSpc>
              <a:spcBef>
                <a:spcPts val="0"/>
              </a:spcBef>
              <a:spcAft>
                <a:spcPts val="0"/>
              </a:spcAft>
              <a:buClr>
                <a:srgbClr val="FFFFFF"/>
              </a:buClr>
              <a:buSzPts val="9000"/>
              <a:buFont typeface="Calibri"/>
              <a:buNone/>
              <a:defRPr b="0" i="0" sz="9000" u="none" cap="none" strike="noStrike">
                <a:solidFill>
                  <a:srgbClr val="FFFFFF"/>
                </a:solidFill>
                <a:latin typeface="Calibri"/>
                <a:ea typeface="Calibri"/>
                <a:cs typeface="Calibri"/>
                <a:sym typeface="Calibri"/>
              </a:defRPr>
            </a:lvl4pPr>
            <a:lvl5pPr indent="0" lvl="4" marL="0" marR="0" rtl="0" algn="r">
              <a:lnSpc>
                <a:spcPct val="100000"/>
              </a:lnSpc>
              <a:spcBef>
                <a:spcPts val="0"/>
              </a:spcBef>
              <a:spcAft>
                <a:spcPts val="0"/>
              </a:spcAft>
              <a:buClr>
                <a:srgbClr val="FFFFFF"/>
              </a:buClr>
              <a:buSzPts val="9000"/>
              <a:buFont typeface="Calibri"/>
              <a:buNone/>
              <a:defRPr b="0" i="0" sz="9000" u="none" cap="none" strike="noStrike">
                <a:solidFill>
                  <a:srgbClr val="FFFFFF"/>
                </a:solidFill>
                <a:latin typeface="Calibri"/>
                <a:ea typeface="Calibri"/>
                <a:cs typeface="Calibri"/>
                <a:sym typeface="Calibri"/>
              </a:defRPr>
            </a:lvl5pPr>
            <a:lvl6pPr indent="0" lvl="5" marL="0" marR="0" rtl="0" algn="r">
              <a:lnSpc>
                <a:spcPct val="100000"/>
              </a:lnSpc>
              <a:spcBef>
                <a:spcPts val="0"/>
              </a:spcBef>
              <a:spcAft>
                <a:spcPts val="0"/>
              </a:spcAft>
              <a:buClr>
                <a:srgbClr val="FFFFFF"/>
              </a:buClr>
              <a:buSzPts val="9000"/>
              <a:buFont typeface="Calibri"/>
              <a:buNone/>
              <a:defRPr b="0" i="0" sz="9000" u="none" cap="none" strike="noStrike">
                <a:solidFill>
                  <a:srgbClr val="FFFFFF"/>
                </a:solidFill>
                <a:latin typeface="Calibri"/>
                <a:ea typeface="Calibri"/>
                <a:cs typeface="Calibri"/>
                <a:sym typeface="Calibri"/>
              </a:defRPr>
            </a:lvl6pPr>
            <a:lvl7pPr indent="0" lvl="6" marL="0" marR="0" rtl="0" algn="r">
              <a:lnSpc>
                <a:spcPct val="100000"/>
              </a:lnSpc>
              <a:spcBef>
                <a:spcPts val="0"/>
              </a:spcBef>
              <a:spcAft>
                <a:spcPts val="0"/>
              </a:spcAft>
              <a:buClr>
                <a:srgbClr val="FFFFFF"/>
              </a:buClr>
              <a:buSzPts val="9000"/>
              <a:buFont typeface="Calibri"/>
              <a:buNone/>
              <a:defRPr b="0" i="0" sz="9000" u="none" cap="none" strike="noStrike">
                <a:solidFill>
                  <a:srgbClr val="FFFFFF"/>
                </a:solidFill>
                <a:latin typeface="Calibri"/>
                <a:ea typeface="Calibri"/>
                <a:cs typeface="Calibri"/>
                <a:sym typeface="Calibri"/>
              </a:defRPr>
            </a:lvl7pPr>
            <a:lvl8pPr indent="0" lvl="7" marL="0" marR="0" rtl="0" algn="r">
              <a:lnSpc>
                <a:spcPct val="100000"/>
              </a:lnSpc>
              <a:spcBef>
                <a:spcPts val="0"/>
              </a:spcBef>
              <a:spcAft>
                <a:spcPts val="0"/>
              </a:spcAft>
              <a:buClr>
                <a:srgbClr val="FFFFFF"/>
              </a:buClr>
              <a:buSzPts val="9000"/>
              <a:buFont typeface="Calibri"/>
              <a:buNone/>
              <a:defRPr b="0" i="0" sz="9000" u="none" cap="none" strike="noStrike">
                <a:solidFill>
                  <a:srgbClr val="FFFFFF"/>
                </a:solidFill>
                <a:latin typeface="Calibri"/>
                <a:ea typeface="Calibri"/>
                <a:cs typeface="Calibri"/>
                <a:sym typeface="Calibri"/>
              </a:defRPr>
            </a:lvl8pPr>
            <a:lvl9pPr indent="0" lvl="8" marL="0" marR="0" rtl="0" algn="r">
              <a:lnSpc>
                <a:spcPct val="100000"/>
              </a:lnSpc>
              <a:spcBef>
                <a:spcPts val="0"/>
              </a:spcBef>
              <a:spcAft>
                <a:spcPts val="0"/>
              </a:spcAft>
              <a:buClr>
                <a:srgbClr val="FFFFFF"/>
              </a:buClr>
              <a:buSzPts val="9000"/>
              <a:buFont typeface="Calibri"/>
              <a:buNone/>
              <a:defRPr b="0" i="0" sz="900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9"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 name="Shape 22"/>
        <p:cNvGrpSpPr/>
        <p:nvPr/>
      </p:nvGrpSpPr>
      <p:grpSpPr>
        <a:xfrm>
          <a:off x="0" y="0"/>
          <a:ext cx="0" cy="0"/>
          <a:chOff x="0" y="0"/>
          <a:chExt cx="0" cy="0"/>
        </a:xfrm>
      </p:grpSpPr>
      <p:sp>
        <p:nvSpPr>
          <p:cNvPr id="23" name="Google Shape;23;p14"/>
          <p:cNvSpPr txBox="1"/>
          <p:nvPr>
            <p:ph type="title"/>
          </p:nvPr>
        </p:nvSpPr>
        <p:spPr>
          <a:xfrm>
            <a:off x="493712" y="500062"/>
            <a:ext cx="8078787" cy="1657350"/>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accent1"/>
              </a:buClr>
              <a:buSzPts val="4800"/>
              <a:buFont typeface="Calibri"/>
              <a:buNone/>
              <a:defRPr b="0" i="0" sz="4800" u="none" cap="none" strike="noStrike">
                <a:solidFill>
                  <a:schemeClr val="accent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24" name="Google Shape;24;p14"/>
          <p:cNvSpPr txBox="1"/>
          <p:nvPr>
            <p:ph idx="1" type="body"/>
          </p:nvPr>
        </p:nvSpPr>
        <p:spPr>
          <a:xfrm>
            <a:off x="506412" y="1993900"/>
            <a:ext cx="8066087" cy="3765550"/>
          </a:xfrm>
          <a:prstGeom prst="rect">
            <a:avLst/>
          </a:prstGeom>
          <a:noFill/>
          <a:ln>
            <a:noFill/>
          </a:ln>
        </p:spPr>
        <p:txBody>
          <a:bodyPr anchorCtr="0" anchor="t" bIns="45700" lIns="91425" spcFirstLastPara="1" rIns="91425" wrap="square" tIns="45700">
            <a:noAutofit/>
          </a:bodyPr>
          <a:lstStyle>
            <a:lvl1pPr indent="-381000" lvl="0" marL="457200" marR="0" rtl="0" algn="l">
              <a:lnSpc>
                <a:spcPct val="85000"/>
              </a:lnSpc>
              <a:spcBef>
                <a:spcPts val="1300"/>
              </a:spcBef>
              <a:spcAft>
                <a:spcPts val="0"/>
              </a:spcAft>
              <a:buClr>
                <a:srgbClr val="262626"/>
              </a:buClr>
              <a:buSzPts val="2400"/>
              <a:buFont typeface="Arial"/>
              <a:buChar char=" "/>
              <a:defRPr b="0" i="0" sz="2400" u="none" cap="none" strike="noStrike">
                <a:solidFill>
                  <a:srgbClr val="262626"/>
                </a:solidFill>
                <a:latin typeface="Calibri"/>
                <a:ea typeface="Calibri"/>
                <a:cs typeface="Calibri"/>
                <a:sym typeface="Calibri"/>
              </a:defRPr>
            </a:lvl1pPr>
            <a:lvl2pPr indent="-381000" lvl="1" marL="914400" marR="0" rtl="0" algn="l">
              <a:lnSpc>
                <a:spcPct val="85000"/>
              </a:lnSpc>
              <a:spcBef>
                <a:spcPts val="600"/>
              </a:spcBef>
              <a:spcAft>
                <a:spcPts val="0"/>
              </a:spcAft>
              <a:buClr>
                <a:srgbClr val="262626"/>
              </a:buClr>
              <a:buSzPts val="2400"/>
              <a:buFont typeface="Arial"/>
              <a:buChar char=" "/>
              <a:defRPr b="0" i="0" sz="2400" u="none" cap="none" strike="noStrike">
                <a:solidFill>
                  <a:srgbClr val="262626"/>
                </a:solidFill>
                <a:latin typeface="Calibri"/>
                <a:ea typeface="Calibri"/>
                <a:cs typeface="Calibri"/>
                <a:sym typeface="Calibri"/>
              </a:defRPr>
            </a:lvl2pPr>
            <a:lvl3pPr indent="-355600" lvl="2" marL="1371600" marR="0" rtl="0" algn="l">
              <a:lnSpc>
                <a:spcPct val="85000"/>
              </a:lnSpc>
              <a:spcBef>
                <a:spcPts val="600"/>
              </a:spcBef>
              <a:spcAft>
                <a:spcPts val="0"/>
              </a:spcAft>
              <a:buClr>
                <a:srgbClr val="262626"/>
              </a:buClr>
              <a:buSzPts val="2000"/>
              <a:buFont typeface="Arial"/>
              <a:buChar char=" "/>
              <a:defRPr b="0" i="1" sz="2000" u="none" cap="none" strike="noStrike">
                <a:solidFill>
                  <a:srgbClr val="262626"/>
                </a:solidFill>
                <a:latin typeface="Calibri"/>
                <a:ea typeface="Calibri"/>
                <a:cs typeface="Calibri"/>
                <a:sym typeface="Calibri"/>
              </a:defRPr>
            </a:lvl3pPr>
            <a:lvl4pPr indent="-342900" lvl="3" marL="1828800" marR="0" rtl="0" algn="l">
              <a:lnSpc>
                <a:spcPct val="85000"/>
              </a:lnSpc>
              <a:spcBef>
                <a:spcPts val="600"/>
              </a:spcBef>
              <a:spcAft>
                <a:spcPts val="0"/>
              </a:spcAft>
              <a:buClr>
                <a:srgbClr val="262626"/>
              </a:buClr>
              <a:buSzPts val="1800"/>
              <a:buFont typeface="Arial"/>
              <a:buChar char=" "/>
              <a:defRPr b="0" i="0" sz="1800" u="none" cap="none" strike="noStrike">
                <a:solidFill>
                  <a:srgbClr val="262626"/>
                </a:solidFill>
                <a:latin typeface="Calibri"/>
                <a:ea typeface="Calibri"/>
                <a:cs typeface="Calibri"/>
                <a:sym typeface="Calibri"/>
              </a:defRPr>
            </a:lvl4pPr>
            <a:lvl5pPr indent="-342900" lvl="4" marL="2286000" marR="0" rtl="0" algn="l">
              <a:lnSpc>
                <a:spcPct val="85000"/>
              </a:lnSpc>
              <a:spcBef>
                <a:spcPts val="600"/>
              </a:spcBef>
              <a:spcAft>
                <a:spcPts val="0"/>
              </a:spcAft>
              <a:buClr>
                <a:srgbClr val="262626"/>
              </a:buClr>
              <a:buSzPts val="1800"/>
              <a:buFont typeface="Arial"/>
              <a:buChar char=" "/>
              <a:defRPr b="0" i="0" sz="1800" u="none" cap="none" strike="noStrike">
                <a:solidFill>
                  <a:srgbClr val="262626"/>
                </a:solidFill>
                <a:latin typeface="Calibri"/>
                <a:ea typeface="Calibri"/>
                <a:cs typeface="Calibri"/>
                <a:sym typeface="Calibri"/>
              </a:defRPr>
            </a:lvl5pPr>
            <a:lvl6pPr indent="-342900" lvl="5" marL="2743200" marR="0" rtl="0" algn="l">
              <a:lnSpc>
                <a:spcPct val="85000"/>
              </a:lnSpc>
              <a:spcBef>
                <a:spcPts val="600"/>
              </a:spcBef>
              <a:spcAft>
                <a:spcPts val="0"/>
              </a:spcAft>
              <a:buClr>
                <a:srgbClr val="262626"/>
              </a:buClr>
              <a:buSzPts val="1800"/>
              <a:buFont typeface="Arial"/>
              <a:buChar char=" "/>
              <a:defRPr b="0" i="0" sz="1800" u="none" cap="none" strike="noStrike">
                <a:solidFill>
                  <a:srgbClr val="262626"/>
                </a:solidFill>
                <a:latin typeface="Calibri"/>
                <a:ea typeface="Calibri"/>
                <a:cs typeface="Calibri"/>
                <a:sym typeface="Calibri"/>
              </a:defRPr>
            </a:lvl6pPr>
            <a:lvl7pPr indent="-342900" lvl="6" marL="3200400" marR="0" rtl="0" algn="l">
              <a:lnSpc>
                <a:spcPct val="85000"/>
              </a:lnSpc>
              <a:spcBef>
                <a:spcPts val="600"/>
              </a:spcBef>
              <a:spcAft>
                <a:spcPts val="0"/>
              </a:spcAft>
              <a:buClr>
                <a:srgbClr val="262626"/>
              </a:buClr>
              <a:buSzPts val="1800"/>
              <a:buFont typeface="Arial"/>
              <a:buChar char=" "/>
              <a:defRPr b="0" i="0" sz="1800" u="none" cap="none" strike="noStrike">
                <a:solidFill>
                  <a:srgbClr val="262626"/>
                </a:solidFill>
                <a:latin typeface="Calibri"/>
                <a:ea typeface="Calibri"/>
                <a:cs typeface="Calibri"/>
                <a:sym typeface="Calibri"/>
              </a:defRPr>
            </a:lvl7pPr>
            <a:lvl8pPr indent="-342900" lvl="7" marL="3657600" marR="0" rtl="0" algn="l">
              <a:lnSpc>
                <a:spcPct val="85000"/>
              </a:lnSpc>
              <a:spcBef>
                <a:spcPts val="600"/>
              </a:spcBef>
              <a:spcAft>
                <a:spcPts val="0"/>
              </a:spcAft>
              <a:buClr>
                <a:srgbClr val="262626"/>
              </a:buClr>
              <a:buSzPts val="1800"/>
              <a:buFont typeface="Arial"/>
              <a:buChar char=" "/>
              <a:defRPr b="0" i="0" sz="1800" u="none" cap="none" strike="noStrike">
                <a:solidFill>
                  <a:srgbClr val="262626"/>
                </a:solidFill>
                <a:latin typeface="Calibri"/>
                <a:ea typeface="Calibri"/>
                <a:cs typeface="Calibri"/>
                <a:sym typeface="Calibri"/>
              </a:defRPr>
            </a:lvl8pPr>
            <a:lvl9pPr indent="-342900" lvl="8" marL="4114800" marR="0" rtl="0" algn="l">
              <a:lnSpc>
                <a:spcPct val="85000"/>
              </a:lnSpc>
              <a:spcBef>
                <a:spcPts val="600"/>
              </a:spcBef>
              <a:spcAft>
                <a:spcPts val="0"/>
              </a:spcAft>
              <a:buClr>
                <a:srgbClr val="262626"/>
              </a:buClr>
              <a:buSzPts val="1800"/>
              <a:buFont typeface="Arial"/>
              <a:buChar char=" "/>
              <a:defRPr b="0" i="0" sz="1800" u="none" cap="none" strike="noStrike">
                <a:solidFill>
                  <a:srgbClr val="262626"/>
                </a:solidFill>
                <a:latin typeface="Calibri"/>
                <a:ea typeface="Calibri"/>
                <a:cs typeface="Calibri"/>
                <a:sym typeface="Calibri"/>
              </a:defRPr>
            </a:lvl9pPr>
          </a:lstStyle>
          <a:p/>
        </p:txBody>
      </p:sp>
      <p:sp>
        <p:nvSpPr>
          <p:cNvPr id="25" name="Google Shape;25;p14"/>
          <p:cNvSpPr txBox="1"/>
          <p:nvPr>
            <p:ph idx="10" type="dt"/>
          </p:nvPr>
        </p:nvSpPr>
        <p:spPr>
          <a:xfrm>
            <a:off x="514350" y="6411912"/>
            <a:ext cx="3086100" cy="2286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26" name="Google Shape;26;p14"/>
          <p:cNvSpPr txBox="1"/>
          <p:nvPr>
            <p:ph idx="11" type="ftr"/>
          </p:nvPr>
        </p:nvSpPr>
        <p:spPr>
          <a:xfrm>
            <a:off x="514350" y="6554787"/>
            <a:ext cx="3771900" cy="2286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27" name="Google Shape;27;p14"/>
          <p:cNvSpPr txBox="1"/>
          <p:nvPr>
            <p:ph idx="12" type="sldNum"/>
          </p:nvPr>
        </p:nvSpPr>
        <p:spPr>
          <a:xfrm>
            <a:off x="6540500" y="5829300"/>
            <a:ext cx="2195512" cy="1397000"/>
          </a:xfrm>
          <a:prstGeom prst="rect">
            <a:avLst/>
          </a:prstGeom>
          <a:noFill/>
          <a:ln>
            <a:noFill/>
          </a:ln>
        </p:spPr>
        <p:txBody>
          <a:bodyPr anchorCtr="0" anchor="b" bIns="45700" lIns="91425" spcFirstLastPara="1" rIns="91425" wrap="square" tIns="45700">
            <a:noAutofit/>
          </a:bodyPr>
          <a:lstStyle>
            <a:lvl1pPr indent="0" lvl="0" marL="0" marR="0" rtl="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1pPr>
            <a:lvl2pPr indent="0" lvl="1" marL="0" marR="0" rtl="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2pPr>
            <a:lvl3pPr indent="0" lvl="2" marL="0" marR="0" rtl="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3pPr>
            <a:lvl4pPr indent="0" lvl="3" marL="0" marR="0" rtl="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4pPr>
            <a:lvl5pPr indent="0" lvl="4" marL="0" marR="0" rtl="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5pPr>
            <a:lvl6pPr indent="0" lvl="5" marL="0" marR="0" rtl="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6pPr>
            <a:lvl7pPr indent="0" lvl="6" marL="0" marR="0" rtl="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7pPr>
            <a:lvl8pPr indent="0" lvl="7" marL="0" marR="0" rtl="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8pPr>
            <a:lvl9pPr indent="0" lvl="8" marL="0" marR="0" rtl="0" algn="r">
              <a:lnSpc>
                <a:spcPct val="100000"/>
              </a:lnSpc>
              <a:spcBef>
                <a:spcPts val="0"/>
              </a:spcBef>
              <a:spcAft>
                <a:spcPts val="0"/>
              </a:spcAft>
              <a:buClr>
                <a:srgbClr val="50B4C8"/>
              </a:buClr>
              <a:buSzPts val="9000"/>
              <a:buFont typeface="Calibri"/>
              <a:buNone/>
              <a:defRPr b="0" i="0" sz="9000" u="none" cap="none" strike="noStrike">
                <a:solidFill>
                  <a:srgbClr val="50B4C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 Id="rId4" Type="http://schemas.openxmlformats.org/officeDocument/2006/relationships/image" Target="../media/image1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8.png"/><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6.jpg"/><Relationship Id="rId4" Type="http://schemas.openxmlformats.org/officeDocument/2006/relationships/image" Target="../media/image7.jpg"/><Relationship Id="rId5" Type="http://schemas.openxmlformats.org/officeDocument/2006/relationships/image" Target="../media/image1.jpg"/><Relationship Id="rId6" Type="http://schemas.openxmlformats.org/officeDocument/2006/relationships/image" Target="../media/image1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2.png"/><Relationship Id="rId4" Type="http://schemas.openxmlformats.org/officeDocument/2006/relationships/image" Target="../media/image9.png"/><Relationship Id="rId5" Type="http://schemas.openxmlformats.org/officeDocument/2006/relationships/image" Target="../media/image1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2.png"/><Relationship Id="rId4" Type="http://schemas.openxmlformats.org/officeDocument/2006/relationships/image" Target="../media/image3.png"/><Relationship Id="rId5" Type="http://schemas.openxmlformats.org/officeDocument/2006/relationships/image" Target="../media/image5.png"/><Relationship Id="rId6" Type="http://schemas.openxmlformats.org/officeDocument/2006/relationships/image" Target="../media/image1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2.png"/><Relationship Id="rId4" Type="http://schemas.openxmlformats.org/officeDocument/2006/relationships/image" Target="../media/image16.png"/><Relationship Id="rId5" Type="http://schemas.openxmlformats.org/officeDocument/2006/relationships/image" Target="../media/image2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7.jpg"/><Relationship Id="rId4" Type="http://schemas.openxmlformats.org/officeDocument/2006/relationships/image" Target="../media/image20.jpg"/><Relationship Id="rId5"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7.jpg"/><Relationship Id="rId4" Type="http://schemas.openxmlformats.org/officeDocument/2006/relationships/image" Target="../media/image20.jpg"/><Relationship Id="rId5"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8.jpg"/><Relationship Id="rId4" Type="http://schemas.openxmlformats.org/officeDocument/2006/relationships/image" Target="../media/image23.png"/><Relationship Id="rId5" Type="http://schemas.openxmlformats.org/officeDocument/2006/relationships/image" Target="../media/image19.jpg"/><Relationship Id="rId6" Type="http://schemas.openxmlformats.org/officeDocument/2006/relationships/image" Target="../media/image24.png"/><Relationship Id="rId7"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8.jpg"/><Relationship Id="rId4" Type="http://schemas.openxmlformats.org/officeDocument/2006/relationships/image" Target="../media/image23.png"/><Relationship Id="rId5" Type="http://schemas.openxmlformats.org/officeDocument/2006/relationships/image" Target="../media/image19.jpg"/><Relationship Id="rId6" Type="http://schemas.openxmlformats.org/officeDocument/2006/relationships/image" Target="../media/image24.png"/><Relationship Id="rId7" Type="http://schemas.openxmlformats.org/officeDocument/2006/relationships/image" Target="../media/image1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2.jpg"/><Relationship Id="rId4" Type="http://schemas.openxmlformats.org/officeDocument/2006/relationships/image" Target="../media/image21.jpg"/><Relationship Id="rId5"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2.jpg"/><Relationship Id="rId4" Type="http://schemas.openxmlformats.org/officeDocument/2006/relationships/image" Target="../media/image21.jpg"/><Relationship Id="rId5"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8.jpg"/><Relationship Id="rId4" Type="http://schemas.openxmlformats.org/officeDocument/2006/relationships/image" Target="../media/image12.png"/><Relationship Id="rId5" Type="http://schemas.openxmlformats.org/officeDocument/2006/relationships/image" Target="../media/image27.png"/><Relationship Id="rId6" Type="http://schemas.openxmlformats.org/officeDocument/2006/relationships/image" Target="../media/image2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8.jpg"/><Relationship Id="rId4" Type="http://schemas.openxmlformats.org/officeDocument/2006/relationships/image" Target="../media/image12.png"/><Relationship Id="rId5" Type="http://schemas.openxmlformats.org/officeDocument/2006/relationships/image" Target="../media/image27.png"/><Relationship Id="rId6" Type="http://schemas.openxmlformats.org/officeDocument/2006/relationships/image" Target="../media/image2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2.png"/><Relationship Id="rId4" Type="http://schemas.openxmlformats.org/officeDocument/2006/relationships/image" Target="../media/image27.png"/><Relationship Id="rId5" Type="http://schemas.openxmlformats.org/officeDocument/2006/relationships/image" Target="../media/image3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2.png"/><Relationship Id="rId4" Type="http://schemas.openxmlformats.org/officeDocument/2006/relationships/image" Target="../media/image26.png"/><Relationship Id="rId5" Type="http://schemas.openxmlformats.org/officeDocument/2006/relationships/image" Target="../media/image30.png"/><Relationship Id="rId6" Type="http://schemas.openxmlformats.org/officeDocument/2006/relationships/image" Target="../media/image3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2.png"/><Relationship Id="rId4" Type="http://schemas.openxmlformats.org/officeDocument/2006/relationships/image" Target="../media/image26.png"/><Relationship Id="rId5" Type="http://schemas.openxmlformats.org/officeDocument/2006/relationships/image" Target="../media/image34.png"/><Relationship Id="rId6" Type="http://schemas.openxmlformats.org/officeDocument/2006/relationships/image" Target="../media/image3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36.jpg"/><Relationship Id="rId4" Type="http://schemas.openxmlformats.org/officeDocument/2006/relationships/image" Target="../media/image32.jpg"/><Relationship Id="rId5" Type="http://schemas.openxmlformats.org/officeDocument/2006/relationships/image" Target="../media/image33.jpg"/><Relationship Id="rId6" Type="http://schemas.openxmlformats.org/officeDocument/2006/relationships/image" Target="../media/image1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36.jpg"/><Relationship Id="rId4" Type="http://schemas.openxmlformats.org/officeDocument/2006/relationships/image" Target="../media/image32.jpg"/><Relationship Id="rId5" Type="http://schemas.openxmlformats.org/officeDocument/2006/relationships/image" Target="../media/image33.jpg"/><Relationship Id="rId6" Type="http://schemas.openxmlformats.org/officeDocument/2006/relationships/image" Target="../media/image1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37.jpg"/><Relationship Id="rId4" Type="http://schemas.openxmlformats.org/officeDocument/2006/relationships/image" Target="../media/image40.png"/><Relationship Id="rId5" Type="http://schemas.openxmlformats.org/officeDocument/2006/relationships/image" Target="../media/image1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37.jpg"/><Relationship Id="rId4" Type="http://schemas.openxmlformats.org/officeDocument/2006/relationships/image" Target="../media/image40.png"/><Relationship Id="rId5" Type="http://schemas.openxmlformats.org/officeDocument/2006/relationships/image" Target="../media/image1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39.jpg"/><Relationship Id="rId4" Type="http://schemas.openxmlformats.org/officeDocument/2006/relationships/image" Target="../media/image38.jpg"/><Relationship Id="rId5" Type="http://schemas.openxmlformats.org/officeDocument/2006/relationships/image" Target="../media/image44.jpg"/><Relationship Id="rId6" Type="http://schemas.openxmlformats.org/officeDocument/2006/relationships/image" Target="../media/image1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43.png"/><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42.png"/><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2.png"/><Relationship Id="rId4" Type="http://schemas.openxmlformats.org/officeDocument/2006/relationships/image" Target="../media/image4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hyperlink" Target="mailto:s.siddiqui@westbrookprimary.co.uk" TargetMode="External"/><Relationship Id="rId4" Type="http://schemas.openxmlformats.org/officeDocument/2006/relationships/hyperlink" Target="mailto:s.presepi@westbrookprimary.co.uk" TargetMode="External"/><Relationship Id="rId5" Type="http://schemas.openxmlformats.org/officeDocument/2006/relationships/hyperlink" Target="mailto:e.balaban@westbrookprimary.co.uk" TargetMode="External"/><Relationship Id="rId6" Type="http://schemas.openxmlformats.org/officeDocument/2006/relationships/hyperlink" Target="mailto:e.balaban@westbrookprimary.co.uk" TargetMode="External"/><Relationship Id="rId7"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sp>
        <p:nvSpPr>
          <p:cNvPr id="82" name="Google Shape;82;p1"/>
          <p:cNvSpPr txBox="1"/>
          <p:nvPr>
            <p:ph type="ctrTitle"/>
          </p:nvPr>
        </p:nvSpPr>
        <p:spPr>
          <a:xfrm>
            <a:off x="684212" y="1628775"/>
            <a:ext cx="7772400" cy="2593975"/>
          </a:xfrm>
          <a:prstGeom prst="rect">
            <a:avLst/>
          </a:prstGeom>
          <a:noFill/>
          <a:ln>
            <a:noFill/>
          </a:ln>
        </p:spPr>
        <p:txBody>
          <a:bodyPr anchorCtr="0" anchor="b" bIns="45700" lIns="91425" spcFirstLastPara="1" rIns="91425" wrap="square" tIns="45700">
            <a:noAutofit/>
          </a:bodyPr>
          <a:lstStyle/>
          <a:p>
            <a:pPr indent="0" lvl="0" marL="0" rtl="0" algn="r">
              <a:lnSpc>
                <a:spcPct val="80000"/>
              </a:lnSpc>
              <a:spcBef>
                <a:spcPts val="0"/>
              </a:spcBef>
              <a:spcAft>
                <a:spcPts val="0"/>
              </a:spcAft>
              <a:buClr>
                <a:srgbClr val="FFFFFF"/>
              </a:buClr>
              <a:buSzPts val="4700"/>
              <a:buFont typeface="Calibri"/>
              <a:buNone/>
            </a:pPr>
            <a:r>
              <a:rPr lang="en-US" sz="4700"/>
              <a:t>Nursery</a:t>
            </a:r>
            <a:r>
              <a:rPr b="0" i="0" lang="en-US" sz="4700" u="none">
                <a:solidFill>
                  <a:srgbClr val="FFFFFF"/>
                </a:solidFill>
                <a:latin typeface="Calibri"/>
                <a:ea typeface="Calibri"/>
                <a:cs typeface="Calibri"/>
                <a:sym typeface="Calibri"/>
              </a:rPr>
              <a:t> Curriculum Meeting</a:t>
            </a:r>
            <a:endParaRPr/>
          </a:p>
        </p:txBody>
      </p:sp>
      <p:pic>
        <p:nvPicPr>
          <p:cNvPr descr="westbrook_primary_new%20logo%20small" id="83" name="Google Shape;83;p1"/>
          <p:cNvPicPr preferRelativeResize="0"/>
          <p:nvPr/>
        </p:nvPicPr>
        <p:blipFill rotWithShape="1">
          <a:blip r:embed="rId3">
            <a:alphaModFix/>
          </a:blip>
          <a:srcRect b="0" l="0" r="0" t="0"/>
          <a:stretch/>
        </p:blipFill>
        <p:spPr>
          <a:xfrm>
            <a:off x="3673975" y="1346525"/>
            <a:ext cx="1792850" cy="1792850"/>
          </a:xfrm>
          <a:prstGeom prst="rect">
            <a:avLst/>
          </a:prstGeom>
          <a:noFill/>
          <a:ln>
            <a:noFill/>
          </a:ln>
        </p:spPr>
      </p:pic>
      <p:pic>
        <p:nvPicPr>
          <p:cNvPr id="84" name="Google Shape;84;p1"/>
          <p:cNvPicPr preferRelativeResize="0"/>
          <p:nvPr/>
        </p:nvPicPr>
        <p:blipFill rotWithShape="1">
          <a:blip r:embed="rId4">
            <a:alphaModFix/>
          </a:blip>
          <a:srcRect b="0" l="0" r="0" t="0"/>
          <a:stretch/>
        </p:blipFill>
        <p:spPr>
          <a:xfrm>
            <a:off x="152400" y="4987900"/>
            <a:ext cx="2423550" cy="1717700"/>
          </a:xfrm>
          <a:prstGeom prst="rect">
            <a:avLst/>
          </a:prstGeom>
          <a:noFill/>
          <a:ln>
            <a:noFill/>
          </a:ln>
        </p:spPr>
      </p:pic>
      <p:pic>
        <p:nvPicPr>
          <p:cNvPr id="85" name="Google Shape;85;p1"/>
          <p:cNvPicPr preferRelativeResize="0"/>
          <p:nvPr/>
        </p:nvPicPr>
        <p:blipFill rotWithShape="1">
          <a:blip r:embed="rId4">
            <a:alphaModFix/>
          </a:blip>
          <a:srcRect b="0" l="0" r="0" t="0"/>
          <a:stretch/>
        </p:blipFill>
        <p:spPr>
          <a:xfrm>
            <a:off x="152400" y="131425"/>
            <a:ext cx="2423550" cy="1717700"/>
          </a:xfrm>
          <a:prstGeom prst="rect">
            <a:avLst/>
          </a:prstGeom>
          <a:noFill/>
          <a:ln>
            <a:noFill/>
          </a:ln>
        </p:spPr>
      </p:pic>
      <p:pic>
        <p:nvPicPr>
          <p:cNvPr id="86" name="Google Shape;86;p1"/>
          <p:cNvPicPr preferRelativeResize="0"/>
          <p:nvPr/>
        </p:nvPicPr>
        <p:blipFill rotWithShape="1">
          <a:blip r:embed="rId4">
            <a:alphaModFix/>
          </a:blip>
          <a:srcRect b="0" l="0" r="0" t="0"/>
          <a:stretch/>
        </p:blipFill>
        <p:spPr>
          <a:xfrm>
            <a:off x="6609725" y="4942625"/>
            <a:ext cx="2423550" cy="1717700"/>
          </a:xfrm>
          <a:prstGeom prst="rect">
            <a:avLst/>
          </a:prstGeom>
          <a:noFill/>
          <a:ln>
            <a:noFill/>
          </a:ln>
        </p:spPr>
      </p:pic>
      <p:pic>
        <p:nvPicPr>
          <p:cNvPr id="87" name="Google Shape;87;p1"/>
          <p:cNvPicPr preferRelativeResize="0"/>
          <p:nvPr/>
        </p:nvPicPr>
        <p:blipFill rotWithShape="1">
          <a:blip r:embed="rId4">
            <a:alphaModFix/>
          </a:blip>
          <a:srcRect b="0" l="0" r="0" t="0"/>
          <a:stretch/>
        </p:blipFill>
        <p:spPr>
          <a:xfrm>
            <a:off x="6564850" y="193900"/>
            <a:ext cx="2423550" cy="17177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gba92c040e6_1_85"/>
          <p:cNvSpPr txBox="1"/>
          <p:nvPr>
            <p:ph idx="1" type="body"/>
          </p:nvPr>
        </p:nvSpPr>
        <p:spPr>
          <a:xfrm>
            <a:off x="457200" y="3851178"/>
            <a:ext cx="8229600" cy="2498400"/>
          </a:xfrm>
          <a:prstGeom prst="rect">
            <a:avLst/>
          </a:prstGeom>
          <a:noFill/>
          <a:ln>
            <a:noFill/>
          </a:ln>
        </p:spPr>
        <p:txBody>
          <a:bodyPr anchorCtr="0" anchor="t" bIns="45700" lIns="91425" spcFirstLastPara="1" rIns="91425" wrap="square" tIns="45700">
            <a:noAutofit/>
          </a:bodyPr>
          <a:lstStyle/>
          <a:p>
            <a:pPr indent="-342900" lvl="0" marL="342900" rtl="0" algn="l">
              <a:lnSpc>
                <a:spcPct val="90000"/>
              </a:lnSpc>
              <a:spcBef>
                <a:spcPts val="0"/>
              </a:spcBef>
              <a:spcAft>
                <a:spcPts val="0"/>
              </a:spcAft>
              <a:buClr>
                <a:schemeClr val="lt2"/>
              </a:buClr>
              <a:buSzPts val="2100"/>
              <a:buFont typeface="Noto Sans"/>
              <a:buChar char="■"/>
            </a:pPr>
            <a:r>
              <a:rPr b="0" i="0" lang="en-US" sz="2800" u="none">
                <a:solidFill>
                  <a:schemeClr val="dk1"/>
                </a:solidFill>
                <a:latin typeface="Arial"/>
                <a:ea typeface="Arial"/>
                <a:cs typeface="Arial"/>
                <a:sym typeface="Arial"/>
              </a:rPr>
              <a:t>For being on time at the start and the end of the day.</a:t>
            </a:r>
            <a:endParaRPr/>
          </a:p>
          <a:p>
            <a:pPr indent="-342900" lvl="0" marL="342900" rtl="0" algn="l">
              <a:lnSpc>
                <a:spcPct val="90000"/>
              </a:lnSpc>
              <a:spcBef>
                <a:spcPts val="560"/>
              </a:spcBef>
              <a:spcAft>
                <a:spcPts val="0"/>
              </a:spcAft>
              <a:buClr>
                <a:schemeClr val="lt2"/>
              </a:buClr>
              <a:buSzPts val="2100"/>
              <a:buFont typeface="Noto Sans"/>
              <a:buChar char="■"/>
            </a:pPr>
            <a:r>
              <a:rPr b="0" i="0" lang="en-US" sz="2800" u="none">
                <a:solidFill>
                  <a:schemeClr val="dk1"/>
                </a:solidFill>
                <a:latin typeface="Arial"/>
                <a:ea typeface="Arial"/>
                <a:cs typeface="Arial"/>
                <a:sym typeface="Arial"/>
              </a:rPr>
              <a:t>For bringing your child’s water bottle everyday. </a:t>
            </a:r>
            <a:endParaRPr/>
          </a:p>
          <a:p>
            <a:pPr indent="-342900" lvl="0" marL="342900" rtl="0" algn="l">
              <a:lnSpc>
                <a:spcPct val="90000"/>
              </a:lnSpc>
              <a:spcBef>
                <a:spcPts val="560"/>
              </a:spcBef>
              <a:spcAft>
                <a:spcPts val="0"/>
              </a:spcAft>
              <a:buClr>
                <a:schemeClr val="lt2"/>
              </a:buClr>
              <a:buSzPts val="2100"/>
              <a:buFont typeface="Noto Sans"/>
              <a:buChar char="■"/>
            </a:pPr>
            <a:r>
              <a:rPr b="0" i="0" lang="en-US" sz="2800" u="none">
                <a:solidFill>
                  <a:schemeClr val="dk1"/>
                </a:solidFill>
                <a:latin typeface="Arial"/>
                <a:ea typeface="Arial"/>
                <a:cs typeface="Arial"/>
                <a:sym typeface="Arial"/>
              </a:rPr>
              <a:t>For putting your child’s name on EVERYTHING.</a:t>
            </a:r>
            <a:endParaRPr/>
          </a:p>
          <a:p>
            <a:pPr indent="-209550" lvl="0" marL="342900" rtl="0" algn="l">
              <a:lnSpc>
                <a:spcPct val="85000"/>
              </a:lnSpc>
              <a:spcBef>
                <a:spcPts val="560"/>
              </a:spcBef>
              <a:spcAft>
                <a:spcPts val="0"/>
              </a:spcAft>
              <a:buSzPts val="2100"/>
              <a:buNone/>
            </a:pPr>
            <a:r>
              <a:t/>
            </a:r>
            <a:endParaRPr b="0" i="0" sz="2800" u="none">
              <a:solidFill>
                <a:schemeClr val="dk1"/>
              </a:solidFill>
              <a:latin typeface="Arial"/>
              <a:ea typeface="Arial"/>
              <a:cs typeface="Arial"/>
              <a:sym typeface="Arial"/>
            </a:endParaRPr>
          </a:p>
        </p:txBody>
      </p:sp>
      <p:pic>
        <p:nvPicPr>
          <p:cNvPr id="94" name="Google Shape;94;gba92c040e6_1_85"/>
          <p:cNvPicPr preferRelativeResize="0"/>
          <p:nvPr/>
        </p:nvPicPr>
        <p:blipFill rotWithShape="1">
          <a:blip r:embed="rId3">
            <a:alphaModFix/>
          </a:blip>
          <a:srcRect b="0" l="0" r="0" t="0"/>
          <a:stretch/>
        </p:blipFill>
        <p:spPr>
          <a:xfrm>
            <a:off x="2720763" y="149600"/>
            <a:ext cx="3724674" cy="2979739"/>
          </a:xfrm>
          <a:prstGeom prst="rect">
            <a:avLst/>
          </a:prstGeom>
          <a:noFill/>
          <a:ln>
            <a:noFill/>
          </a:ln>
        </p:spPr>
      </p:pic>
      <p:pic>
        <p:nvPicPr>
          <p:cNvPr id="95" name="Google Shape;95;gba92c040e6_1_85"/>
          <p:cNvPicPr preferRelativeResize="0"/>
          <p:nvPr/>
        </p:nvPicPr>
        <p:blipFill rotWithShape="1">
          <a:blip r:embed="rId4">
            <a:alphaModFix/>
          </a:blip>
          <a:srcRect b="0" l="0" r="0" t="0"/>
          <a:stretch/>
        </p:blipFill>
        <p:spPr>
          <a:xfrm>
            <a:off x="6570575" y="149600"/>
            <a:ext cx="2423550" cy="17177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2"/>
          <p:cNvSpPr txBox="1"/>
          <p:nvPr>
            <p:ph type="title"/>
          </p:nvPr>
        </p:nvSpPr>
        <p:spPr>
          <a:xfrm>
            <a:off x="450850" y="404800"/>
            <a:ext cx="5850000" cy="13716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accent1"/>
              </a:buClr>
              <a:buSzPts val="3600"/>
              <a:buFont typeface="Calibri"/>
              <a:buNone/>
            </a:pPr>
            <a:r>
              <a:rPr b="0" i="0" lang="en-US" sz="3600" u="sng">
                <a:solidFill>
                  <a:schemeClr val="accent1"/>
                </a:solidFill>
                <a:latin typeface="Calibri"/>
                <a:ea typeface="Calibri"/>
                <a:cs typeface="Calibri"/>
                <a:sym typeface="Calibri"/>
              </a:rPr>
              <a:t>Development matters – the foundation stage curriculum</a:t>
            </a:r>
            <a:endParaRPr/>
          </a:p>
        </p:txBody>
      </p:sp>
      <p:sp>
        <p:nvSpPr>
          <p:cNvPr id="102" name="Google Shape;102;p2"/>
          <p:cNvSpPr txBox="1"/>
          <p:nvPr/>
        </p:nvSpPr>
        <p:spPr>
          <a:xfrm>
            <a:off x="755650" y="2124075"/>
            <a:ext cx="7990500" cy="985200"/>
          </a:xfrm>
          <a:prstGeom prst="rect">
            <a:avLst/>
          </a:prstGeom>
          <a:noFill/>
          <a:ln>
            <a:noFill/>
          </a:ln>
        </p:spPr>
        <p:txBody>
          <a:bodyPr anchorCtr="0" anchor="t" bIns="45700" lIns="91425" spcFirstLastPara="1" rIns="91425" wrap="square" tIns="45700">
            <a:spAutoFit/>
          </a:bodyPr>
          <a:lstStyle/>
          <a:p>
            <a:pPr indent="-171450" lvl="0" marL="285750" marR="0" rtl="0" algn="l">
              <a:lnSpc>
                <a:spcPct val="100000"/>
              </a:lnSpc>
              <a:spcBef>
                <a:spcPts val="0"/>
              </a:spcBef>
              <a:spcAft>
                <a:spcPts val="0"/>
              </a:spcAft>
              <a:buClr>
                <a:schemeClr val="dk1"/>
              </a:buClr>
              <a:buSzPts val="1800"/>
              <a:buFont typeface="Arial"/>
              <a:buNone/>
            </a:pPr>
            <a:r>
              <a:rPr lang="en-US" sz="2000">
                <a:solidFill>
                  <a:schemeClr val="dk1"/>
                </a:solidFill>
              </a:rPr>
              <a:t>In nursery we follow the Early Years Curriculum </a:t>
            </a:r>
            <a:endParaRPr sz="2000">
              <a:solidFill>
                <a:schemeClr val="dk1"/>
              </a:solidFill>
            </a:endParaRPr>
          </a:p>
          <a:p>
            <a:pPr indent="0" lvl="0" marL="114300" marR="0" rtl="0" algn="l">
              <a:lnSpc>
                <a:spcPct val="100000"/>
              </a:lnSpc>
              <a:spcBef>
                <a:spcPts val="0"/>
              </a:spcBef>
              <a:spcAft>
                <a:spcPts val="0"/>
              </a:spcAft>
              <a:buClr>
                <a:schemeClr val="dk1"/>
              </a:buClr>
              <a:buSzPts val="1800"/>
              <a:buFont typeface="Arial"/>
              <a:buNone/>
            </a:pPr>
            <a:r>
              <a:t/>
            </a:r>
            <a:endParaRPr sz="2000">
              <a:solidFill>
                <a:schemeClr val="dk1"/>
              </a:solidFil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pic>
        <p:nvPicPr>
          <p:cNvPr id="103" name="Google Shape;103;p2"/>
          <p:cNvPicPr preferRelativeResize="0"/>
          <p:nvPr/>
        </p:nvPicPr>
        <p:blipFill rotWithShape="1">
          <a:blip r:embed="rId3">
            <a:alphaModFix/>
          </a:blip>
          <a:srcRect b="0" l="0" r="0" t="0"/>
          <a:stretch/>
        </p:blipFill>
        <p:spPr>
          <a:xfrm>
            <a:off x="6498750" y="231750"/>
            <a:ext cx="2423550" cy="1717700"/>
          </a:xfrm>
          <a:prstGeom prst="rect">
            <a:avLst/>
          </a:prstGeom>
          <a:noFill/>
          <a:ln>
            <a:noFill/>
          </a:ln>
        </p:spPr>
      </p:pic>
      <p:sp>
        <p:nvSpPr>
          <p:cNvPr id="104" name="Google Shape;104;p2"/>
          <p:cNvSpPr txBox="1"/>
          <p:nvPr/>
        </p:nvSpPr>
        <p:spPr>
          <a:xfrm>
            <a:off x="2735600" y="4617675"/>
            <a:ext cx="3241500" cy="1600800"/>
          </a:xfrm>
          <a:prstGeom prst="rect">
            <a:avLst/>
          </a:prstGeom>
          <a:noFill/>
          <a:ln>
            <a:noFill/>
          </a:ln>
        </p:spPr>
        <p:txBody>
          <a:bodyPr anchorCtr="0" anchor="t" bIns="91425" lIns="91425" spcFirstLastPara="1" rIns="91425" wrap="square" tIns="91425">
            <a:spAutoFit/>
          </a:bodyPr>
          <a:lstStyle/>
          <a:p>
            <a:pPr indent="-374650" lvl="0" marL="457200" marR="0" rtl="0" algn="l">
              <a:lnSpc>
                <a:spcPct val="100000"/>
              </a:lnSpc>
              <a:spcBef>
                <a:spcPts val="0"/>
              </a:spcBef>
              <a:spcAft>
                <a:spcPts val="0"/>
              </a:spcAft>
              <a:buClr>
                <a:srgbClr val="000000"/>
              </a:buClr>
              <a:buSzPts val="2300"/>
              <a:buFont typeface="Calibri"/>
              <a:buChar char="❏"/>
            </a:pPr>
            <a:r>
              <a:rPr b="0" i="0" lang="en-US" sz="2300" u="none" cap="none" strike="noStrike">
                <a:solidFill>
                  <a:srgbClr val="000000"/>
                </a:solidFill>
                <a:latin typeface="Calibri"/>
                <a:ea typeface="Calibri"/>
                <a:cs typeface="Calibri"/>
                <a:sym typeface="Calibri"/>
              </a:rPr>
              <a:t>Birth to 3 years old</a:t>
            </a:r>
            <a:endParaRPr b="0" i="0" sz="2300" u="none" cap="none" strike="noStrike">
              <a:solidFill>
                <a:srgbClr val="000000"/>
              </a:solidFill>
              <a:latin typeface="Calibri"/>
              <a:ea typeface="Calibri"/>
              <a:cs typeface="Calibri"/>
              <a:sym typeface="Calibri"/>
            </a:endParaRPr>
          </a:p>
          <a:p>
            <a:pPr indent="-374650" lvl="0" marL="457200" marR="0" rtl="0" algn="l">
              <a:lnSpc>
                <a:spcPct val="100000"/>
              </a:lnSpc>
              <a:spcBef>
                <a:spcPts val="0"/>
              </a:spcBef>
              <a:spcAft>
                <a:spcPts val="0"/>
              </a:spcAft>
              <a:buClr>
                <a:srgbClr val="000000"/>
              </a:buClr>
              <a:buSzPts val="2300"/>
              <a:buFont typeface="Calibri"/>
              <a:buChar char="❏"/>
            </a:pPr>
            <a:r>
              <a:rPr b="0" i="0" lang="en-US" sz="2300" u="none" cap="none" strike="noStrike">
                <a:solidFill>
                  <a:srgbClr val="000000"/>
                </a:solidFill>
                <a:latin typeface="Calibri"/>
                <a:ea typeface="Calibri"/>
                <a:cs typeface="Calibri"/>
                <a:sym typeface="Calibri"/>
              </a:rPr>
              <a:t>3 and 4 years old</a:t>
            </a:r>
            <a:endParaRPr b="0" i="0" sz="2300" u="none" cap="none" strike="noStrike">
              <a:solidFill>
                <a:srgbClr val="000000"/>
              </a:solidFill>
              <a:latin typeface="Calibri"/>
              <a:ea typeface="Calibri"/>
              <a:cs typeface="Calibri"/>
              <a:sym typeface="Calibri"/>
            </a:endParaRPr>
          </a:p>
          <a:p>
            <a:pPr indent="-374650" lvl="0" marL="457200" marR="0" rtl="0" algn="l">
              <a:lnSpc>
                <a:spcPct val="100000"/>
              </a:lnSpc>
              <a:spcBef>
                <a:spcPts val="0"/>
              </a:spcBef>
              <a:spcAft>
                <a:spcPts val="0"/>
              </a:spcAft>
              <a:buClr>
                <a:srgbClr val="000000"/>
              </a:buClr>
              <a:buSzPts val="2300"/>
              <a:buFont typeface="Calibri"/>
              <a:buChar char="❏"/>
            </a:pPr>
            <a:r>
              <a:rPr b="0" i="0" lang="en-US" sz="2300" u="none" cap="none" strike="noStrike">
                <a:solidFill>
                  <a:srgbClr val="000000"/>
                </a:solidFill>
                <a:latin typeface="Calibri"/>
                <a:ea typeface="Calibri"/>
                <a:cs typeface="Calibri"/>
                <a:sym typeface="Calibri"/>
              </a:rPr>
              <a:t>Reception</a:t>
            </a:r>
            <a:endParaRPr b="0" i="0" sz="2300" u="none" cap="none" strike="noStrike">
              <a:solidFill>
                <a:srgbClr val="000000"/>
              </a:solidFill>
              <a:latin typeface="Calibri"/>
              <a:ea typeface="Calibri"/>
              <a:cs typeface="Calibri"/>
              <a:sym typeface="Calibri"/>
            </a:endParaRPr>
          </a:p>
          <a:p>
            <a:pPr indent="-374650" lvl="0" marL="457200" marR="0" rtl="0" algn="l">
              <a:lnSpc>
                <a:spcPct val="100000"/>
              </a:lnSpc>
              <a:spcBef>
                <a:spcPts val="0"/>
              </a:spcBef>
              <a:spcAft>
                <a:spcPts val="0"/>
              </a:spcAft>
              <a:buClr>
                <a:srgbClr val="000000"/>
              </a:buClr>
              <a:buSzPts val="2300"/>
              <a:buFont typeface="Calibri"/>
              <a:buChar char="❏"/>
            </a:pPr>
            <a:r>
              <a:rPr b="0" i="0" lang="en-US" sz="2300" u="none" cap="none" strike="noStrike">
                <a:solidFill>
                  <a:srgbClr val="000000"/>
                </a:solidFill>
                <a:latin typeface="Calibri"/>
                <a:ea typeface="Calibri"/>
                <a:cs typeface="Calibri"/>
                <a:sym typeface="Calibri"/>
              </a:rPr>
              <a:t>ELG</a:t>
            </a:r>
            <a:endParaRPr b="0" i="0" sz="2300" u="none" cap="none" strike="noStrike">
              <a:solidFill>
                <a:srgbClr val="000000"/>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3"/>
          <p:cNvSpPr txBox="1"/>
          <p:nvPr>
            <p:ph type="title"/>
          </p:nvPr>
        </p:nvSpPr>
        <p:spPr>
          <a:xfrm>
            <a:off x="331525" y="252200"/>
            <a:ext cx="5935200" cy="13716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accent1"/>
              </a:buClr>
              <a:buSzPts val="4800"/>
              <a:buFont typeface="Calibri"/>
              <a:buNone/>
            </a:pPr>
            <a:r>
              <a:rPr b="0" i="0" lang="en-US" sz="4800" u="sng">
                <a:solidFill>
                  <a:schemeClr val="accent1"/>
                </a:solidFill>
                <a:latin typeface="Calibri"/>
                <a:ea typeface="Calibri"/>
                <a:cs typeface="Calibri"/>
                <a:sym typeface="Calibri"/>
              </a:rPr>
              <a:t>Characteristics of Effective learning </a:t>
            </a:r>
            <a:endParaRPr/>
          </a:p>
        </p:txBody>
      </p:sp>
      <p:sp>
        <p:nvSpPr>
          <p:cNvPr id="111" name="Google Shape;111;p3"/>
          <p:cNvSpPr txBox="1"/>
          <p:nvPr>
            <p:ph idx="1" type="body"/>
          </p:nvPr>
        </p:nvSpPr>
        <p:spPr>
          <a:xfrm>
            <a:off x="457200" y="2009050"/>
            <a:ext cx="8229600" cy="2823300"/>
          </a:xfrm>
          <a:prstGeom prst="rect">
            <a:avLst/>
          </a:prstGeom>
          <a:noFill/>
          <a:ln>
            <a:noFill/>
          </a:ln>
        </p:spPr>
        <p:txBody>
          <a:bodyPr anchorCtr="0" anchor="t" bIns="45700" lIns="91425" spcFirstLastPara="1" rIns="91425" wrap="square" tIns="45700">
            <a:normAutofit/>
          </a:bodyPr>
          <a:lstStyle/>
          <a:p>
            <a:pPr indent="0" lvl="0" marL="0" marR="0" rtl="0" algn="l">
              <a:lnSpc>
                <a:spcPct val="75000"/>
              </a:lnSpc>
              <a:spcBef>
                <a:spcPts val="0"/>
              </a:spcBef>
              <a:spcAft>
                <a:spcPts val="0"/>
              </a:spcAft>
              <a:buClr>
                <a:srgbClr val="262626"/>
              </a:buClr>
              <a:buSzPts val="1700"/>
              <a:buFont typeface="Arial"/>
              <a:buNone/>
            </a:pPr>
            <a:r>
              <a:rPr b="0" i="0" lang="en-US" sz="2100" u="none" cap="none" strike="noStrike">
                <a:solidFill>
                  <a:srgbClr val="262626"/>
                </a:solidFill>
                <a:latin typeface="Calibri"/>
                <a:ea typeface="Calibri"/>
                <a:cs typeface="Calibri"/>
                <a:sym typeface="Calibri"/>
              </a:rPr>
              <a:t>Within the curriculum there is a section called characteristics of effective learning. This is an important element that we look at when planning for your child and thinking about their development. We encourage your child to learn by using these skills.</a:t>
            </a:r>
            <a:endParaRPr sz="2800"/>
          </a:p>
          <a:p>
            <a:pPr indent="0" lvl="0" marL="0" marR="0" rtl="0" algn="l">
              <a:lnSpc>
                <a:spcPct val="75000"/>
              </a:lnSpc>
              <a:spcBef>
                <a:spcPts val="1300"/>
              </a:spcBef>
              <a:spcAft>
                <a:spcPts val="0"/>
              </a:spcAft>
              <a:buClr>
                <a:srgbClr val="262626"/>
              </a:buClr>
              <a:buSzPts val="1700"/>
              <a:buFont typeface="Arial"/>
              <a:buNone/>
            </a:pPr>
            <a:r>
              <a:t/>
            </a:r>
            <a:endParaRPr b="0" i="0" sz="2100" u="none" cap="none" strike="noStrike">
              <a:solidFill>
                <a:srgbClr val="262626"/>
              </a:solidFill>
              <a:latin typeface="Calibri"/>
              <a:ea typeface="Calibri"/>
              <a:cs typeface="Calibri"/>
              <a:sym typeface="Calibri"/>
            </a:endParaRPr>
          </a:p>
          <a:p>
            <a:pPr indent="-133350" lvl="0" marL="0" marR="0" rtl="0" algn="l">
              <a:lnSpc>
                <a:spcPct val="75000"/>
              </a:lnSpc>
              <a:spcBef>
                <a:spcPts val="1300"/>
              </a:spcBef>
              <a:spcAft>
                <a:spcPts val="0"/>
              </a:spcAft>
              <a:buClr>
                <a:srgbClr val="262626"/>
              </a:buClr>
              <a:buSzPts val="2100"/>
              <a:buFont typeface="Arial"/>
              <a:buChar char=" "/>
            </a:pPr>
            <a:r>
              <a:rPr b="0" i="0" lang="en-US" sz="2100" u="none" cap="none" strike="noStrike">
                <a:solidFill>
                  <a:srgbClr val="262626"/>
                </a:solidFill>
                <a:latin typeface="Calibri"/>
                <a:ea typeface="Calibri"/>
                <a:cs typeface="Calibri"/>
                <a:sym typeface="Calibri"/>
              </a:rPr>
              <a:t>Playing and exploring</a:t>
            </a:r>
            <a:endParaRPr sz="2800"/>
          </a:p>
          <a:p>
            <a:pPr indent="-133350" lvl="0" marL="0" marR="0" rtl="0" algn="l">
              <a:lnSpc>
                <a:spcPct val="75000"/>
              </a:lnSpc>
              <a:spcBef>
                <a:spcPts val="1300"/>
              </a:spcBef>
              <a:spcAft>
                <a:spcPts val="0"/>
              </a:spcAft>
              <a:buClr>
                <a:srgbClr val="262626"/>
              </a:buClr>
              <a:buSzPts val="2100"/>
              <a:buFont typeface="Arial"/>
              <a:buChar char=" "/>
            </a:pPr>
            <a:r>
              <a:rPr b="0" i="0" lang="en-US" sz="2100" u="none" cap="none" strike="noStrike">
                <a:solidFill>
                  <a:srgbClr val="262626"/>
                </a:solidFill>
                <a:latin typeface="Calibri"/>
                <a:ea typeface="Calibri"/>
                <a:cs typeface="Calibri"/>
                <a:sym typeface="Calibri"/>
              </a:rPr>
              <a:t>Active learning</a:t>
            </a:r>
            <a:endParaRPr sz="2800"/>
          </a:p>
          <a:p>
            <a:pPr indent="-107950" lvl="0" marL="0" marR="0" rtl="0" algn="l">
              <a:lnSpc>
                <a:spcPct val="75000"/>
              </a:lnSpc>
              <a:spcBef>
                <a:spcPts val="1300"/>
              </a:spcBef>
              <a:spcAft>
                <a:spcPts val="0"/>
              </a:spcAft>
              <a:buClr>
                <a:srgbClr val="262626"/>
              </a:buClr>
              <a:buSzPts val="1700"/>
              <a:buFont typeface="Arial"/>
              <a:buChar char=" "/>
            </a:pPr>
            <a:r>
              <a:rPr b="0" i="0" lang="en-US" sz="2100" u="none" cap="none" strike="noStrike">
                <a:solidFill>
                  <a:srgbClr val="262626"/>
                </a:solidFill>
                <a:latin typeface="Calibri"/>
                <a:ea typeface="Calibri"/>
                <a:cs typeface="Calibri"/>
                <a:sym typeface="Calibri"/>
              </a:rPr>
              <a:t>Creating and thinking</a:t>
            </a:r>
            <a:r>
              <a:rPr b="0" i="0" lang="en-US" u="none" cap="none" strike="noStrike">
                <a:solidFill>
                  <a:srgbClr val="262626"/>
                </a:solidFill>
                <a:latin typeface="Calibri"/>
                <a:ea typeface="Calibri"/>
                <a:cs typeface="Calibri"/>
                <a:sym typeface="Calibri"/>
              </a:rPr>
              <a:t> </a:t>
            </a:r>
            <a:r>
              <a:rPr b="0" i="0" lang="en-US" sz="2100" u="none" cap="none" strike="noStrike">
                <a:solidFill>
                  <a:srgbClr val="262626"/>
                </a:solidFill>
                <a:latin typeface="Calibri"/>
                <a:ea typeface="Calibri"/>
                <a:cs typeface="Calibri"/>
                <a:sym typeface="Calibri"/>
              </a:rPr>
              <a:t>critically </a:t>
            </a:r>
            <a:endParaRPr sz="2800"/>
          </a:p>
        </p:txBody>
      </p:sp>
      <p:pic>
        <p:nvPicPr>
          <p:cNvPr descr="http://t3.gstatic.com/images?q=tbn:ANd9GcTAXWSxi-wN8GFh5_uRUlNCR5RR6iGiYXNAJ84KbDT7usa43iMQhQ" id="112" name="Google Shape;112;p3"/>
          <p:cNvPicPr preferRelativeResize="0"/>
          <p:nvPr/>
        </p:nvPicPr>
        <p:blipFill rotWithShape="1">
          <a:blip r:embed="rId3">
            <a:alphaModFix/>
          </a:blip>
          <a:srcRect b="0" l="0" r="0" t="0"/>
          <a:stretch/>
        </p:blipFill>
        <p:spPr>
          <a:xfrm>
            <a:off x="3576637" y="4832350"/>
            <a:ext cx="1525587" cy="1768475"/>
          </a:xfrm>
          <a:prstGeom prst="rect">
            <a:avLst/>
          </a:prstGeom>
          <a:noFill/>
          <a:ln>
            <a:noFill/>
          </a:ln>
        </p:spPr>
      </p:pic>
      <p:pic>
        <p:nvPicPr>
          <p:cNvPr descr="http://www.getmecc.com/images/active-learning-activities-2.jpg" id="113" name="Google Shape;113;p3"/>
          <p:cNvPicPr preferRelativeResize="0"/>
          <p:nvPr/>
        </p:nvPicPr>
        <p:blipFill rotWithShape="1">
          <a:blip r:embed="rId4">
            <a:alphaModFix/>
          </a:blip>
          <a:srcRect b="0" l="0" r="0" t="0"/>
          <a:stretch/>
        </p:blipFill>
        <p:spPr>
          <a:xfrm>
            <a:off x="439737" y="4818062"/>
            <a:ext cx="3025775" cy="2024062"/>
          </a:xfrm>
          <a:prstGeom prst="rect">
            <a:avLst/>
          </a:prstGeom>
          <a:noFill/>
          <a:ln>
            <a:noFill/>
          </a:ln>
        </p:spPr>
      </p:pic>
      <p:pic>
        <p:nvPicPr>
          <p:cNvPr descr="http://us.123rf.com/400wm/400/400/yobro10/yobro101112/yobro10111200017/12036731-children-outdoors-playing-and-exploring-nature.jpg" id="114" name="Google Shape;114;p3"/>
          <p:cNvPicPr preferRelativeResize="0"/>
          <p:nvPr/>
        </p:nvPicPr>
        <p:blipFill rotWithShape="1">
          <a:blip r:embed="rId5">
            <a:alphaModFix/>
          </a:blip>
          <a:srcRect b="0" l="0" r="0" t="0"/>
          <a:stretch/>
        </p:blipFill>
        <p:spPr>
          <a:xfrm>
            <a:off x="6005512" y="4832350"/>
            <a:ext cx="2697162" cy="1801812"/>
          </a:xfrm>
          <a:prstGeom prst="rect">
            <a:avLst/>
          </a:prstGeom>
          <a:noFill/>
          <a:ln>
            <a:noFill/>
          </a:ln>
        </p:spPr>
      </p:pic>
      <p:pic>
        <p:nvPicPr>
          <p:cNvPr id="115" name="Google Shape;115;p3"/>
          <p:cNvPicPr preferRelativeResize="0"/>
          <p:nvPr/>
        </p:nvPicPr>
        <p:blipFill rotWithShape="1">
          <a:blip r:embed="rId6">
            <a:alphaModFix/>
          </a:blip>
          <a:srcRect b="0" l="0" r="0" t="0"/>
          <a:stretch/>
        </p:blipFill>
        <p:spPr>
          <a:xfrm>
            <a:off x="6507725" y="140625"/>
            <a:ext cx="2423550" cy="17177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gba92c040e6_1_1"/>
          <p:cNvSpPr txBox="1"/>
          <p:nvPr>
            <p:ph type="title"/>
          </p:nvPr>
        </p:nvSpPr>
        <p:spPr>
          <a:xfrm>
            <a:off x="323150" y="257703"/>
            <a:ext cx="8078700" cy="12384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dk1"/>
              </a:buClr>
              <a:buSzPts val="4400"/>
              <a:buFont typeface="Arial"/>
              <a:buNone/>
            </a:pPr>
            <a:r>
              <a:rPr lang="en-US"/>
              <a:t>Playing and Exploring</a:t>
            </a:r>
            <a:endParaRPr/>
          </a:p>
        </p:txBody>
      </p:sp>
      <p:pic>
        <p:nvPicPr>
          <p:cNvPr id="121" name="Google Shape;121;gba92c040e6_1_1"/>
          <p:cNvPicPr preferRelativeResize="0"/>
          <p:nvPr/>
        </p:nvPicPr>
        <p:blipFill rotWithShape="1">
          <a:blip r:embed="rId3">
            <a:alphaModFix/>
          </a:blip>
          <a:srcRect b="4438" l="0" r="0" t="-4440"/>
          <a:stretch/>
        </p:blipFill>
        <p:spPr>
          <a:xfrm>
            <a:off x="6564850" y="161550"/>
            <a:ext cx="2423550" cy="1717700"/>
          </a:xfrm>
          <a:prstGeom prst="rect">
            <a:avLst/>
          </a:prstGeom>
          <a:noFill/>
          <a:ln>
            <a:noFill/>
          </a:ln>
        </p:spPr>
      </p:pic>
      <p:sp>
        <p:nvSpPr>
          <p:cNvPr id="122" name="Google Shape;122;gba92c040e6_1_1"/>
          <p:cNvSpPr txBox="1"/>
          <p:nvPr/>
        </p:nvSpPr>
        <p:spPr>
          <a:xfrm>
            <a:off x="639300" y="2339275"/>
            <a:ext cx="7947600" cy="1477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2100">
                <a:latin typeface="Comic Sans MS"/>
                <a:ea typeface="Comic Sans MS"/>
                <a:cs typeface="Comic Sans MS"/>
                <a:sym typeface="Comic Sans MS"/>
              </a:rPr>
              <a:t>Children investigate and experience things and have a go.</a:t>
            </a:r>
            <a:endParaRPr sz="2100">
              <a:latin typeface="Comic Sans MS"/>
              <a:ea typeface="Comic Sans MS"/>
              <a:cs typeface="Comic Sans MS"/>
              <a:sym typeface="Comic Sans MS"/>
            </a:endParaRPr>
          </a:p>
          <a:p>
            <a:pPr indent="0" lvl="0" marL="0" rtl="0" algn="l">
              <a:spcBef>
                <a:spcPts val="0"/>
              </a:spcBef>
              <a:spcAft>
                <a:spcPts val="0"/>
              </a:spcAft>
              <a:buNone/>
            </a:pPr>
            <a:r>
              <a:rPr lang="en-US" sz="2100">
                <a:latin typeface="Comic Sans MS"/>
                <a:ea typeface="Comic Sans MS"/>
                <a:cs typeface="Comic Sans MS"/>
                <a:sym typeface="Comic Sans MS"/>
              </a:rPr>
              <a:t>Respond to new experiences</a:t>
            </a:r>
            <a:endParaRPr sz="2100">
              <a:latin typeface="Comic Sans MS"/>
              <a:ea typeface="Comic Sans MS"/>
              <a:cs typeface="Comic Sans MS"/>
              <a:sym typeface="Comic Sans MS"/>
            </a:endParaRPr>
          </a:p>
          <a:p>
            <a:pPr indent="0" lvl="0" marL="0" rtl="0" algn="l">
              <a:spcBef>
                <a:spcPts val="0"/>
              </a:spcBef>
              <a:spcAft>
                <a:spcPts val="0"/>
              </a:spcAft>
              <a:buNone/>
            </a:pPr>
            <a:r>
              <a:rPr lang="en-US" sz="2100">
                <a:latin typeface="Comic Sans MS"/>
                <a:ea typeface="Comic Sans MS"/>
                <a:cs typeface="Comic Sans MS"/>
                <a:sym typeface="Comic Sans MS"/>
              </a:rPr>
              <a:t>Make independent choices</a:t>
            </a:r>
            <a:endParaRPr sz="2100">
              <a:latin typeface="Comic Sans MS"/>
              <a:ea typeface="Comic Sans MS"/>
              <a:cs typeface="Comic Sans MS"/>
              <a:sym typeface="Comic Sans MS"/>
            </a:endParaRPr>
          </a:p>
          <a:p>
            <a:pPr indent="0" lvl="0" marL="0" rtl="0" algn="l">
              <a:spcBef>
                <a:spcPts val="0"/>
              </a:spcBef>
              <a:spcAft>
                <a:spcPts val="0"/>
              </a:spcAft>
              <a:buNone/>
            </a:pPr>
            <a:r>
              <a:rPr lang="en-US" sz="2100">
                <a:latin typeface="Comic Sans MS"/>
                <a:ea typeface="Comic Sans MS"/>
                <a:cs typeface="Comic Sans MS"/>
                <a:sym typeface="Comic Sans MS"/>
              </a:rPr>
              <a:t>To plan and think ahead in their play</a:t>
            </a:r>
            <a:endParaRPr sz="2100">
              <a:latin typeface="Comic Sans MS"/>
              <a:ea typeface="Comic Sans MS"/>
              <a:cs typeface="Comic Sans MS"/>
              <a:sym typeface="Comic Sans MS"/>
            </a:endParaRPr>
          </a:p>
        </p:txBody>
      </p:sp>
      <p:pic>
        <p:nvPicPr>
          <p:cNvPr id="123" name="Google Shape;123;gba92c040e6_1_1"/>
          <p:cNvPicPr preferRelativeResize="0"/>
          <p:nvPr/>
        </p:nvPicPr>
        <p:blipFill>
          <a:blip r:embed="rId4">
            <a:alphaModFix/>
          </a:blip>
          <a:stretch>
            <a:fillRect/>
          </a:stretch>
        </p:blipFill>
        <p:spPr>
          <a:xfrm>
            <a:off x="369400" y="4658386"/>
            <a:ext cx="2781875" cy="1822764"/>
          </a:xfrm>
          <a:prstGeom prst="rect">
            <a:avLst/>
          </a:prstGeom>
          <a:noFill/>
          <a:ln>
            <a:noFill/>
          </a:ln>
        </p:spPr>
      </p:pic>
      <p:pic>
        <p:nvPicPr>
          <p:cNvPr id="124" name="Google Shape;124;gba92c040e6_1_1"/>
          <p:cNvPicPr preferRelativeResize="0"/>
          <p:nvPr/>
        </p:nvPicPr>
        <p:blipFill>
          <a:blip r:embed="rId5">
            <a:alphaModFix/>
          </a:blip>
          <a:stretch>
            <a:fillRect/>
          </a:stretch>
        </p:blipFill>
        <p:spPr>
          <a:xfrm>
            <a:off x="5371075" y="4658375"/>
            <a:ext cx="2290273" cy="171769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g17b3b6ee39f_1_2"/>
          <p:cNvSpPr txBox="1"/>
          <p:nvPr>
            <p:ph type="title"/>
          </p:nvPr>
        </p:nvSpPr>
        <p:spPr>
          <a:xfrm>
            <a:off x="493712" y="500062"/>
            <a:ext cx="8078700" cy="16575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US"/>
              <a:t>Active Learning</a:t>
            </a:r>
            <a:endParaRPr/>
          </a:p>
        </p:txBody>
      </p:sp>
      <p:sp>
        <p:nvSpPr>
          <p:cNvPr id="131" name="Google Shape;131;g17b3b6ee39f_1_2"/>
          <p:cNvSpPr txBox="1"/>
          <p:nvPr>
            <p:ph idx="1" type="body"/>
          </p:nvPr>
        </p:nvSpPr>
        <p:spPr>
          <a:xfrm>
            <a:off x="506400" y="1993900"/>
            <a:ext cx="8066100" cy="2732100"/>
          </a:xfrm>
          <a:prstGeom prst="rect">
            <a:avLst/>
          </a:prstGeom>
        </p:spPr>
        <p:txBody>
          <a:bodyPr anchorCtr="0" anchor="t" bIns="45700" lIns="91425" spcFirstLastPara="1" rIns="91425" wrap="square" tIns="45700">
            <a:noAutofit/>
          </a:bodyPr>
          <a:lstStyle/>
          <a:p>
            <a:pPr indent="0" lvl="0" marL="0" rtl="0" algn="l">
              <a:spcBef>
                <a:spcPts val="1300"/>
              </a:spcBef>
              <a:spcAft>
                <a:spcPts val="0"/>
              </a:spcAft>
              <a:buNone/>
            </a:pPr>
            <a:r>
              <a:rPr lang="en-US"/>
              <a:t>C</a:t>
            </a:r>
            <a:r>
              <a:rPr lang="en-US"/>
              <a:t>hildren concentrate and keep on trying if they encounter difficulties, and enjoy achievements</a:t>
            </a:r>
            <a:endParaRPr/>
          </a:p>
          <a:p>
            <a:pPr indent="0" lvl="0" marL="0" rtl="0" algn="l">
              <a:spcBef>
                <a:spcPts val="1300"/>
              </a:spcBef>
              <a:spcAft>
                <a:spcPts val="0"/>
              </a:spcAft>
              <a:buNone/>
            </a:pPr>
            <a:r>
              <a:rPr lang="en-US"/>
              <a:t>Begin to understand routines</a:t>
            </a:r>
            <a:endParaRPr/>
          </a:p>
          <a:p>
            <a:pPr indent="0" lvl="0" marL="0" rtl="0" algn="l">
              <a:spcBef>
                <a:spcPts val="1300"/>
              </a:spcBef>
              <a:spcAft>
                <a:spcPts val="0"/>
              </a:spcAft>
              <a:buNone/>
            </a:pPr>
            <a:r>
              <a:rPr lang="en-US"/>
              <a:t>Show goal directed behaviour</a:t>
            </a:r>
            <a:endParaRPr/>
          </a:p>
          <a:p>
            <a:pPr indent="0" lvl="0" marL="0" rtl="0" algn="l">
              <a:spcBef>
                <a:spcPts val="1300"/>
              </a:spcBef>
              <a:spcAft>
                <a:spcPts val="0"/>
              </a:spcAft>
              <a:buNone/>
            </a:pPr>
            <a:r>
              <a:rPr lang="en-US"/>
              <a:t>Begin to correct mistakes </a:t>
            </a:r>
            <a:endParaRPr/>
          </a:p>
          <a:p>
            <a:pPr indent="0" lvl="0" marL="0" rtl="0" algn="l">
              <a:spcBef>
                <a:spcPts val="1300"/>
              </a:spcBef>
              <a:spcAft>
                <a:spcPts val="0"/>
              </a:spcAft>
              <a:buNone/>
            </a:pPr>
            <a:r>
              <a:rPr lang="en-US"/>
              <a:t>Keep on trying</a:t>
            </a:r>
            <a:endParaRPr/>
          </a:p>
          <a:p>
            <a:pPr indent="0" lvl="0" marL="0" rtl="0" algn="l">
              <a:spcBef>
                <a:spcPts val="1300"/>
              </a:spcBef>
              <a:spcAft>
                <a:spcPts val="0"/>
              </a:spcAft>
              <a:buNone/>
            </a:pPr>
            <a:r>
              <a:t/>
            </a:r>
            <a:endParaRPr/>
          </a:p>
        </p:txBody>
      </p:sp>
      <p:pic>
        <p:nvPicPr>
          <p:cNvPr id="132" name="Google Shape;132;g17b3b6ee39f_1_2"/>
          <p:cNvPicPr preferRelativeResize="0"/>
          <p:nvPr/>
        </p:nvPicPr>
        <p:blipFill rotWithShape="1">
          <a:blip r:embed="rId3">
            <a:alphaModFix/>
          </a:blip>
          <a:srcRect b="0" l="0" r="0" t="0"/>
          <a:stretch/>
        </p:blipFill>
        <p:spPr>
          <a:xfrm>
            <a:off x="6570575" y="149600"/>
            <a:ext cx="2423550" cy="1717700"/>
          </a:xfrm>
          <a:prstGeom prst="rect">
            <a:avLst/>
          </a:prstGeom>
          <a:noFill/>
          <a:ln>
            <a:noFill/>
          </a:ln>
        </p:spPr>
      </p:pic>
      <p:pic>
        <p:nvPicPr>
          <p:cNvPr id="133" name="Google Shape;133;g17b3b6ee39f_1_2"/>
          <p:cNvPicPr preferRelativeResize="0"/>
          <p:nvPr/>
        </p:nvPicPr>
        <p:blipFill>
          <a:blip r:embed="rId4">
            <a:alphaModFix/>
          </a:blip>
          <a:stretch>
            <a:fillRect/>
          </a:stretch>
        </p:blipFill>
        <p:spPr>
          <a:xfrm>
            <a:off x="775000" y="4726000"/>
            <a:ext cx="2439406" cy="1827200"/>
          </a:xfrm>
          <a:prstGeom prst="rect">
            <a:avLst/>
          </a:prstGeom>
          <a:noFill/>
          <a:ln>
            <a:noFill/>
          </a:ln>
        </p:spPr>
      </p:pic>
      <p:pic>
        <p:nvPicPr>
          <p:cNvPr id="134" name="Google Shape;134;g17b3b6ee39f_1_2"/>
          <p:cNvPicPr preferRelativeResize="0"/>
          <p:nvPr/>
        </p:nvPicPr>
        <p:blipFill>
          <a:blip r:embed="rId5">
            <a:alphaModFix/>
          </a:blip>
          <a:stretch>
            <a:fillRect/>
          </a:stretch>
        </p:blipFill>
        <p:spPr>
          <a:xfrm>
            <a:off x="6243952" y="3609625"/>
            <a:ext cx="2151675" cy="1075825"/>
          </a:xfrm>
          <a:prstGeom prst="rect">
            <a:avLst/>
          </a:prstGeom>
          <a:noFill/>
          <a:ln>
            <a:noFill/>
          </a:ln>
        </p:spPr>
      </p:pic>
      <p:pic>
        <p:nvPicPr>
          <p:cNvPr id="135" name="Google Shape;135;g17b3b6ee39f_1_2"/>
          <p:cNvPicPr preferRelativeResize="0"/>
          <p:nvPr/>
        </p:nvPicPr>
        <p:blipFill>
          <a:blip r:embed="rId6">
            <a:alphaModFix/>
          </a:blip>
          <a:stretch>
            <a:fillRect/>
          </a:stretch>
        </p:blipFill>
        <p:spPr>
          <a:xfrm>
            <a:off x="3982375" y="4914750"/>
            <a:ext cx="3142124" cy="16575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g17b3e36d556_0_7"/>
          <p:cNvSpPr txBox="1"/>
          <p:nvPr>
            <p:ph type="title"/>
          </p:nvPr>
        </p:nvSpPr>
        <p:spPr>
          <a:xfrm>
            <a:off x="493712" y="500062"/>
            <a:ext cx="8078700" cy="1657500"/>
          </a:xfrm>
          <a:prstGeom prst="rect">
            <a:avLst/>
          </a:prstGeom>
        </p:spPr>
        <p:txBody>
          <a:bodyPr anchorCtr="0" anchor="ctr" bIns="45700" lIns="91425" spcFirstLastPara="1" rIns="91425" wrap="square" tIns="45700">
            <a:normAutofit/>
          </a:bodyPr>
          <a:lstStyle/>
          <a:p>
            <a:pPr indent="-107950" lvl="0" marL="0" rtl="0" algn="l">
              <a:lnSpc>
                <a:spcPct val="75000"/>
              </a:lnSpc>
              <a:spcBef>
                <a:spcPts val="1300"/>
              </a:spcBef>
              <a:spcAft>
                <a:spcPts val="0"/>
              </a:spcAft>
              <a:buClr>
                <a:srgbClr val="262626"/>
              </a:buClr>
              <a:buSzPts val="1700"/>
              <a:buFont typeface="Arial"/>
              <a:buChar char=" "/>
            </a:pPr>
            <a:r>
              <a:rPr lang="en-US" sz="3700"/>
              <a:t>Creating and Thinking Criticall</a:t>
            </a:r>
            <a:r>
              <a:rPr lang="en-US" sz="4100"/>
              <a:t>y</a:t>
            </a:r>
            <a:endParaRPr sz="4100"/>
          </a:p>
        </p:txBody>
      </p:sp>
      <p:sp>
        <p:nvSpPr>
          <p:cNvPr id="142" name="Google Shape;142;g17b3e36d556_0_7"/>
          <p:cNvSpPr txBox="1"/>
          <p:nvPr>
            <p:ph idx="1" type="body"/>
          </p:nvPr>
        </p:nvSpPr>
        <p:spPr>
          <a:xfrm>
            <a:off x="506400" y="1867300"/>
            <a:ext cx="8066100" cy="2858700"/>
          </a:xfrm>
          <a:prstGeom prst="rect">
            <a:avLst/>
          </a:prstGeom>
        </p:spPr>
        <p:txBody>
          <a:bodyPr anchorCtr="0" anchor="t" bIns="45700" lIns="91425" spcFirstLastPara="1" rIns="91425" wrap="square" tIns="45700">
            <a:noAutofit/>
          </a:bodyPr>
          <a:lstStyle/>
          <a:p>
            <a:pPr indent="0" lvl="0" marL="0" rtl="0" algn="l">
              <a:spcBef>
                <a:spcPts val="1300"/>
              </a:spcBef>
              <a:spcAft>
                <a:spcPts val="0"/>
              </a:spcAft>
              <a:buNone/>
            </a:pPr>
            <a:r>
              <a:rPr lang="en-US"/>
              <a:t>C</a:t>
            </a:r>
            <a:r>
              <a:rPr lang="en-US"/>
              <a:t>hildren have and develop their own ideas, make links between ideas, and develop strategies for doing things</a:t>
            </a:r>
            <a:endParaRPr/>
          </a:p>
          <a:p>
            <a:pPr indent="0" lvl="0" marL="0" rtl="0" algn="l">
              <a:spcBef>
                <a:spcPts val="1300"/>
              </a:spcBef>
              <a:spcAft>
                <a:spcPts val="0"/>
              </a:spcAft>
              <a:buNone/>
            </a:pPr>
            <a:r>
              <a:rPr lang="en-US"/>
              <a:t>Solve real problems</a:t>
            </a:r>
            <a:endParaRPr/>
          </a:p>
          <a:p>
            <a:pPr indent="0" lvl="0" marL="0" rtl="0" algn="l">
              <a:spcBef>
                <a:spcPts val="1300"/>
              </a:spcBef>
              <a:spcAft>
                <a:spcPts val="0"/>
              </a:spcAft>
              <a:buNone/>
            </a:pPr>
            <a:r>
              <a:rPr lang="en-US"/>
              <a:t>Use pretend play to think beyond the here and now</a:t>
            </a:r>
            <a:endParaRPr/>
          </a:p>
          <a:p>
            <a:pPr indent="0" lvl="0" marL="0" rtl="0" algn="l">
              <a:spcBef>
                <a:spcPts val="1300"/>
              </a:spcBef>
              <a:spcAft>
                <a:spcPts val="0"/>
              </a:spcAft>
              <a:buNone/>
            </a:pPr>
            <a:r>
              <a:rPr lang="en-US"/>
              <a:t>Feel confident coming up with their own ideas</a:t>
            </a:r>
            <a:endParaRPr/>
          </a:p>
          <a:p>
            <a:pPr indent="0" lvl="0" marL="0" rtl="0" algn="l">
              <a:spcBef>
                <a:spcPts val="1300"/>
              </a:spcBef>
              <a:spcAft>
                <a:spcPts val="0"/>
              </a:spcAft>
              <a:buNone/>
            </a:pPr>
            <a:r>
              <a:rPr lang="en-US"/>
              <a:t>Concentrate on something that is important to them.</a:t>
            </a:r>
            <a:endParaRPr/>
          </a:p>
          <a:p>
            <a:pPr indent="0" lvl="0" marL="0" rtl="0" algn="l">
              <a:spcBef>
                <a:spcPts val="1300"/>
              </a:spcBef>
              <a:spcAft>
                <a:spcPts val="0"/>
              </a:spcAft>
              <a:buNone/>
            </a:pPr>
            <a:r>
              <a:t/>
            </a:r>
            <a:endParaRPr/>
          </a:p>
        </p:txBody>
      </p:sp>
      <p:pic>
        <p:nvPicPr>
          <p:cNvPr id="143" name="Google Shape;143;g17b3e36d556_0_7"/>
          <p:cNvPicPr preferRelativeResize="0"/>
          <p:nvPr/>
        </p:nvPicPr>
        <p:blipFill rotWithShape="1">
          <a:blip r:embed="rId3">
            <a:alphaModFix/>
          </a:blip>
          <a:srcRect b="0" l="0" r="0" t="0"/>
          <a:stretch/>
        </p:blipFill>
        <p:spPr>
          <a:xfrm>
            <a:off x="6570575" y="149600"/>
            <a:ext cx="2423550" cy="1717700"/>
          </a:xfrm>
          <a:prstGeom prst="rect">
            <a:avLst/>
          </a:prstGeom>
          <a:noFill/>
          <a:ln>
            <a:noFill/>
          </a:ln>
        </p:spPr>
      </p:pic>
      <p:pic>
        <p:nvPicPr>
          <p:cNvPr id="144" name="Google Shape;144;g17b3e36d556_0_7"/>
          <p:cNvPicPr preferRelativeResize="0"/>
          <p:nvPr/>
        </p:nvPicPr>
        <p:blipFill>
          <a:blip r:embed="rId4">
            <a:alphaModFix/>
          </a:blip>
          <a:stretch>
            <a:fillRect/>
          </a:stretch>
        </p:blipFill>
        <p:spPr>
          <a:xfrm>
            <a:off x="444850" y="4652000"/>
            <a:ext cx="2470980" cy="1827200"/>
          </a:xfrm>
          <a:prstGeom prst="rect">
            <a:avLst/>
          </a:prstGeom>
          <a:noFill/>
          <a:ln>
            <a:noFill/>
          </a:ln>
        </p:spPr>
      </p:pic>
      <p:pic>
        <p:nvPicPr>
          <p:cNvPr id="145" name="Google Shape;145;g17b3e36d556_0_7"/>
          <p:cNvPicPr preferRelativeResize="0"/>
          <p:nvPr/>
        </p:nvPicPr>
        <p:blipFill>
          <a:blip r:embed="rId5">
            <a:alphaModFix/>
          </a:blip>
          <a:stretch>
            <a:fillRect/>
          </a:stretch>
        </p:blipFill>
        <p:spPr>
          <a:xfrm>
            <a:off x="5153000" y="4726000"/>
            <a:ext cx="2911406" cy="19418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4"/>
          <p:cNvSpPr txBox="1"/>
          <p:nvPr>
            <p:ph idx="1" type="body"/>
          </p:nvPr>
        </p:nvSpPr>
        <p:spPr>
          <a:xfrm>
            <a:off x="468312" y="765175"/>
            <a:ext cx="8229600" cy="5400675"/>
          </a:xfrm>
          <a:prstGeom prst="rect">
            <a:avLst/>
          </a:prstGeom>
          <a:noFill/>
          <a:ln>
            <a:noFill/>
          </a:ln>
        </p:spPr>
        <p:txBody>
          <a:bodyPr anchorCtr="0" anchor="t" bIns="45700" lIns="91425" spcFirstLastPara="1" rIns="91425" wrap="square" tIns="45700">
            <a:normAutofit lnSpcReduction="10000"/>
          </a:bodyPr>
          <a:lstStyle/>
          <a:p>
            <a:pPr indent="-90487" lvl="0" marL="90487" marR="0" rtl="0" algn="ctr">
              <a:lnSpc>
                <a:spcPct val="70000"/>
              </a:lnSpc>
              <a:spcBef>
                <a:spcPts val="1300"/>
              </a:spcBef>
              <a:spcAft>
                <a:spcPts val="0"/>
              </a:spcAft>
              <a:buClr>
                <a:srgbClr val="262626"/>
              </a:buClr>
              <a:buSzPts val="900"/>
              <a:buFont typeface="Arial"/>
              <a:buNone/>
            </a:pPr>
            <a:r>
              <a:t/>
            </a:r>
            <a:endParaRPr sz="900"/>
          </a:p>
          <a:p>
            <a:pPr indent="-90487" lvl="0" marL="90487" marR="0" rtl="0" algn="l">
              <a:lnSpc>
                <a:spcPct val="70000"/>
              </a:lnSpc>
              <a:spcBef>
                <a:spcPts val="1300"/>
              </a:spcBef>
              <a:spcAft>
                <a:spcPts val="0"/>
              </a:spcAft>
              <a:buClr>
                <a:srgbClr val="262626"/>
              </a:buClr>
              <a:buSzPts val="900"/>
              <a:buFont typeface="Arial"/>
              <a:buNone/>
            </a:pPr>
            <a:r>
              <a:rPr lang="en-US" sz="3100"/>
              <a:t>The curriculum is broken down into 7 key areas. </a:t>
            </a:r>
            <a:endParaRPr sz="3100"/>
          </a:p>
          <a:p>
            <a:pPr indent="-90487" lvl="0" marL="90487" marR="0" rtl="0" algn="l">
              <a:lnSpc>
                <a:spcPct val="70000"/>
              </a:lnSpc>
              <a:spcBef>
                <a:spcPts val="1300"/>
              </a:spcBef>
              <a:spcAft>
                <a:spcPts val="0"/>
              </a:spcAft>
              <a:buClr>
                <a:srgbClr val="262626"/>
              </a:buClr>
              <a:buSzPts val="900"/>
              <a:buFont typeface="Arial"/>
              <a:buNone/>
            </a:pPr>
            <a:r>
              <a:t/>
            </a:r>
            <a:endParaRPr sz="900"/>
          </a:p>
          <a:p>
            <a:pPr indent="-90487" lvl="0" marL="90487" marR="0" rtl="0" algn="ctr">
              <a:lnSpc>
                <a:spcPct val="70000"/>
              </a:lnSpc>
              <a:spcBef>
                <a:spcPts val="1300"/>
              </a:spcBef>
              <a:spcAft>
                <a:spcPts val="0"/>
              </a:spcAft>
              <a:buClr>
                <a:srgbClr val="262626"/>
              </a:buClr>
              <a:buSzPts val="3100"/>
              <a:buFont typeface="Arial"/>
              <a:buNone/>
            </a:pPr>
            <a:r>
              <a:rPr b="0" i="0" lang="en-US" sz="3100" u="sng" cap="none" strike="noStrike">
                <a:solidFill>
                  <a:srgbClr val="262626"/>
                </a:solidFill>
                <a:latin typeface="Calibri"/>
                <a:ea typeface="Calibri"/>
                <a:cs typeface="Calibri"/>
                <a:sym typeface="Calibri"/>
              </a:rPr>
              <a:t>Prime areas</a:t>
            </a:r>
            <a:endParaRPr/>
          </a:p>
          <a:p>
            <a:pPr indent="-90487" lvl="0" marL="90487" marR="0" rtl="0" algn="ctr">
              <a:lnSpc>
                <a:spcPct val="70000"/>
              </a:lnSpc>
              <a:spcBef>
                <a:spcPts val="1300"/>
              </a:spcBef>
              <a:spcAft>
                <a:spcPts val="0"/>
              </a:spcAft>
              <a:buClr>
                <a:srgbClr val="262626"/>
              </a:buClr>
              <a:buSzPts val="2400"/>
              <a:buFont typeface="Arial"/>
              <a:buNone/>
            </a:pPr>
            <a:r>
              <a:rPr b="0" i="0" lang="en-US" sz="2400" u="none" cap="none" strike="noStrike">
                <a:solidFill>
                  <a:srgbClr val="262626"/>
                </a:solidFill>
                <a:latin typeface="Calibri"/>
                <a:ea typeface="Calibri"/>
                <a:cs typeface="Calibri"/>
                <a:sym typeface="Calibri"/>
              </a:rPr>
              <a:t>Personal, Social and Emotional development</a:t>
            </a:r>
            <a:endParaRPr/>
          </a:p>
          <a:p>
            <a:pPr indent="-90487" lvl="0" marL="90487" marR="0" rtl="0" algn="ctr">
              <a:lnSpc>
                <a:spcPct val="70000"/>
              </a:lnSpc>
              <a:spcBef>
                <a:spcPts val="1300"/>
              </a:spcBef>
              <a:spcAft>
                <a:spcPts val="0"/>
              </a:spcAft>
              <a:buClr>
                <a:srgbClr val="262626"/>
              </a:buClr>
              <a:buSzPts val="2400"/>
              <a:buFont typeface="Arial"/>
              <a:buNone/>
            </a:pPr>
            <a:r>
              <a:rPr b="0" i="0" lang="en-US" sz="2400" u="none" cap="none" strike="noStrike">
                <a:solidFill>
                  <a:srgbClr val="262626"/>
                </a:solidFill>
                <a:latin typeface="Calibri"/>
                <a:ea typeface="Calibri"/>
                <a:cs typeface="Calibri"/>
                <a:sym typeface="Calibri"/>
              </a:rPr>
              <a:t>Communication and language</a:t>
            </a:r>
            <a:endParaRPr/>
          </a:p>
          <a:p>
            <a:pPr indent="-90487" lvl="0" marL="90487" marR="0" rtl="0" algn="ctr">
              <a:lnSpc>
                <a:spcPct val="70000"/>
              </a:lnSpc>
              <a:spcBef>
                <a:spcPts val="1300"/>
              </a:spcBef>
              <a:spcAft>
                <a:spcPts val="0"/>
              </a:spcAft>
              <a:buClr>
                <a:srgbClr val="262626"/>
              </a:buClr>
              <a:buSzPts val="2400"/>
              <a:buFont typeface="Arial"/>
              <a:buNone/>
            </a:pPr>
            <a:r>
              <a:rPr b="0" i="0" lang="en-US" sz="2400" u="none" cap="none" strike="noStrike">
                <a:solidFill>
                  <a:srgbClr val="262626"/>
                </a:solidFill>
                <a:latin typeface="Calibri"/>
                <a:ea typeface="Calibri"/>
                <a:cs typeface="Calibri"/>
                <a:sym typeface="Calibri"/>
              </a:rPr>
              <a:t>Physical Development</a:t>
            </a:r>
            <a:endParaRPr/>
          </a:p>
          <a:p>
            <a:pPr indent="-90487" lvl="0" marL="90487" marR="0" rtl="0" algn="ctr">
              <a:lnSpc>
                <a:spcPct val="70000"/>
              </a:lnSpc>
              <a:spcBef>
                <a:spcPts val="1300"/>
              </a:spcBef>
              <a:spcAft>
                <a:spcPts val="0"/>
              </a:spcAft>
              <a:buClr>
                <a:srgbClr val="262626"/>
              </a:buClr>
              <a:buSzPts val="900"/>
              <a:buFont typeface="Arial"/>
              <a:buNone/>
            </a:pPr>
            <a:r>
              <a:t/>
            </a:r>
            <a:endParaRPr b="0" i="0" sz="900" u="none" cap="none" strike="noStrike">
              <a:solidFill>
                <a:srgbClr val="262626"/>
              </a:solidFill>
              <a:latin typeface="Calibri"/>
              <a:ea typeface="Calibri"/>
              <a:cs typeface="Calibri"/>
              <a:sym typeface="Calibri"/>
            </a:endParaRPr>
          </a:p>
          <a:p>
            <a:pPr indent="-90487" lvl="0" marL="90487" marR="0" rtl="0" algn="ctr">
              <a:lnSpc>
                <a:spcPct val="70000"/>
              </a:lnSpc>
              <a:spcBef>
                <a:spcPts val="1300"/>
              </a:spcBef>
              <a:spcAft>
                <a:spcPts val="0"/>
              </a:spcAft>
              <a:buClr>
                <a:srgbClr val="262626"/>
              </a:buClr>
              <a:buSzPts val="2000"/>
              <a:buFont typeface="Arial"/>
              <a:buNone/>
            </a:pPr>
            <a:r>
              <a:rPr b="0" i="0" lang="en-US" sz="3100" u="sng" cap="none" strike="noStrike">
                <a:solidFill>
                  <a:srgbClr val="262626"/>
                </a:solidFill>
                <a:latin typeface="Calibri"/>
                <a:ea typeface="Calibri"/>
                <a:cs typeface="Calibri"/>
                <a:sym typeface="Calibri"/>
              </a:rPr>
              <a:t>Specific areas</a:t>
            </a:r>
            <a:endParaRPr sz="3100"/>
          </a:p>
          <a:p>
            <a:pPr indent="-90487" lvl="0" marL="90487" marR="0" rtl="0" algn="ctr">
              <a:lnSpc>
                <a:spcPct val="70000"/>
              </a:lnSpc>
              <a:spcBef>
                <a:spcPts val="1300"/>
              </a:spcBef>
              <a:spcAft>
                <a:spcPts val="0"/>
              </a:spcAft>
              <a:buClr>
                <a:srgbClr val="262626"/>
              </a:buClr>
              <a:buSzPts val="2400"/>
              <a:buFont typeface="Arial"/>
              <a:buNone/>
            </a:pPr>
            <a:r>
              <a:rPr b="0" i="0" lang="en-US" sz="2400" u="none" cap="none" strike="noStrike">
                <a:solidFill>
                  <a:srgbClr val="262626"/>
                </a:solidFill>
                <a:latin typeface="Calibri"/>
                <a:ea typeface="Calibri"/>
                <a:cs typeface="Calibri"/>
                <a:sym typeface="Calibri"/>
              </a:rPr>
              <a:t>Literacy</a:t>
            </a:r>
            <a:endParaRPr/>
          </a:p>
          <a:p>
            <a:pPr indent="-90487" lvl="0" marL="90487" marR="0" rtl="0" algn="ctr">
              <a:lnSpc>
                <a:spcPct val="70000"/>
              </a:lnSpc>
              <a:spcBef>
                <a:spcPts val="1300"/>
              </a:spcBef>
              <a:spcAft>
                <a:spcPts val="0"/>
              </a:spcAft>
              <a:buClr>
                <a:srgbClr val="262626"/>
              </a:buClr>
              <a:buSzPts val="2400"/>
              <a:buFont typeface="Arial"/>
              <a:buNone/>
            </a:pPr>
            <a:r>
              <a:rPr b="0" i="0" lang="en-US" sz="2400" u="none" cap="none" strike="noStrike">
                <a:solidFill>
                  <a:srgbClr val="262626"/>
                </a:solidFill>
                <a:latin typeface="Calibri"/>
                <a:ea typeface="Calibri"/>
                <a:cs typeface="Calibri"/>
                <a:sym typeface="Calibri"/>
              </a:rPr>
              <a:t>Mathematics</a:t>
            </a:r>
            <a:endParaRPr/>
          </a:p>
          <a:p>
            <a:pPr indent="-90487" lvl="0" marL="90487" marR="0" rtl="0" algn="ctr">
              <a:lnSpc>
                <a:spcPct val="70000"/>
              </a:lnSpc>
              <a:spcBef>
                <a:spcPts val="1300"/>
              </a:spcBef>
              <a:spcAft>
                <a:spcPts val="0"/>
              </a:spcAft>
              <a:buClr>
                <a:srgbClr val="262626"/>
              </a:buClr>
              <a:buSzPts val="2400"/>
              <a:buFont typeface="Arial"/>
              <a:buNone/>
            </a:pPr>
            <a:r>
              <a:rPr b="0" i="0" lang="en-US" sz="2400" u="none" cap="none" strike="noStrike">
                <a:solidFill>
                  <a:srgbClr val="262626"/>
                </a:solidFill>
                <a:latin typeface="Calibri"/>
                <a:ea typeface="Calibri"/>
                <a:cs typeface="Calibri"/>
                <a:sym typeface="Calibri"/>
              </a:rPr>
              <a:t>Understanding the world</a:t>
            </a:r>
            <a:endParaRPr/>
          </a:p>
          <a:p>
            <a:pPr indent="-90487" lvl="0" marL="90487" marR="0" rtl="0" algn="ctr">
              <a:lnSpc>
                <a:spcPct val="70000"/>
              </a:lnSpc>
              <a:spcBef>
                <a:spcPts val="1300"/>
              </a:spcBef>
              <a:spcAft>
                <a:spcPts val="0"/>
              </a:spcAft>
              <a:buClr>
                <a:srgbClr val="262626"/>
              </a:buClr>
              <a:buSzPts val="2400"/>
              <a:buFont typeface="Arial"/>
              <a:buNone/>
            </a:pPr>
            <a:r>
              <a:rPr b="0" i="0" lang="en-US" sz="2400" u="none" cap="none" strike="noStrike">
                <a:solidFill>
                  <a:srgbClr val="262626"/>
                </a:solidFill>
                <a:latin typeface="Calibri"/>
                <a:ea typeface="Calibri"/>
                <a:cs typeface="Calibri"/>
                <a:sym typeface="Calibri"/>
              </a:rPr>
              <a:t>Expressive arts and design</a:t>
            </a:r>
            <a:endParaRPr/>
          </a:p>
          <a:p>
            <a:pPr indent="-90487" lvl="0" marL="90487" rtl="0" algn="ctr">
              <a:lnSpc>
                <a:spcPct val="70000"/>
              </a:lnSpc>
              <a:spcBef>
                <a:spcPts val="0"/>
              </a:spcBef>
              <a:spcAft>
                <a:spcPts val="0"/>
              </a:spcAft>
              <a:buClr>
                <a:srgbClr val="262626"/>
              </a:buClr>
              <a:buSzPts val="1700"/>
              <a:buFont typeface="Arial"/>
              <a:buNone/>
            </a:pPr>
            <a:r>
              <a:t/>
            </a:r>
            <a:endParaRPr/>
          </a:p>
          <a:p>
            <a:pPr indent="0" lvl="0" marL="91440" marR="0" rtl="0" algn="l">
              <a:lnSpc>
                <a:spcPct val="85000"/>
              </a:lnSpc>
              <a:spcBef>
                <a:spcPts val="1300"/>
              </a:spcBef>
              <a:spcAft>
                <a:spcPts val="0"/>
              </a:spcAft>
              <a:buClr>
                <a:srgbClr val="262626"/>
              </a:buClr>
              <a:buSzPts val="2400"/>
              <a:buFont typeface="Arial"/>
              <a:buNone/>
            </a:pPr>
            <a:r>
              <a:t/>
            </a:r>
            <a:endParaRPr sz="1700"/>
          </a:p>
        </p:txBody>
      </p:sp>
      <p:pic>
        <p:nvPicPr>
          <p:cNvPr id="152" name="Google Shape;152;p4"/>
          <p:cNvPicPr preferRelativeResize="0"/>
          <p:nvPr/>
        </p:nvPicPr>
        <p:blipFill rotWithShape="1">
          <a:blip r:embed="rId3">
            <a:alphaModFix/>
          </a:blip>
          <a:srcRect b="0" l="0" r="0" t="0"/>
          <a:stretch/>
        </p:blipFill>
        <p:spPr>
          <a:xfrm>
            <a:off x="6635675" y="5035425"/>
            <a:ext cx="2423550" cy="17177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5"/>
          <p:cNvSpPr txBox="1"/>
          <p:nvPr>
            <p:ph type="title"/>
          </p:nvPr>
        </p:nvSpPr>
        <p:spPr>
          <a:xfrm>
            <a:off x="278575" y="97375"/>
            <a:ext cx="6105000" cy="10575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accent1"/>
              </a:buClr>
              <a:buSzPts val="3600"/>
              <a:buFont typeface="Calibri"/>
              <a:buNone/>
            </a:pPr>
            <a:r>
              <a:rPr b="0" i="0" lang="en-US" sz="3600" u="sng">
                <a:solidFill>
                  <a:schemeClr val="accent1"/>
                </a:solidFill>
                <a:latin typeface="Calibri"/>
                <a:ea typeface="Calibri"/>
                <a:cs typeface="Calibri"/>
                <a:sym typeface="Calibri"/>
              </a:rPr>
              <a:t>Communication and language</a:t>
            </a:r>
            <a:endParaRPr/>
          </a:p>
        </p:txBody>
      </p:sp>
      <p:sp>
        <p:nvSpPr>
          <p:cNvPr id="159" name="Google Shape;159;p5"/>
          <p:cNvSpPr txBox="1"/>
          <p:nvPr>
            <p:ph idx="1" type="body"/>
          </p:nvPr>
        </p:nvSpPr>
        <p:spPr>
          <a:xfrm>
            <a:off x="-186800" y="1063750"/>
            <a:ext cx="8075700" cy="1808100"/>
          </a:xfrm>
          <a:prstGeom prst="rect">
            <a:avLst/>
          </a:prstGeom>
          <a:noFill/>
          <a:ln>
            <a:noFill/>
          </a:ln>
        </p:spPr>
        <p:txBody>
          <a:bodyPr anchorCtr="0" anchor="t" bIns="45700" lIns="91425" spcFirstLastPara="1" rIns="91425" wrap="square" tIns="45700">
            <a:noAutofit/>
          </a:bodyPr>
          <a:lstStyle/>
          <a:p>
            <a:pPr indent="0" lvl="0" marL="0" marR="0" rtl="0" algn="ctr">
              <a:lnSpc>
                <a:spcPct val="85000"/>
              </a:lnSpc>
              <a:spcBef>
                <a:spcPts val="0"/>
              </a:spcBef>
              <a:spcAft>
                <a:spcPts val="0"/>
              </a:spcAft>
              <a:buClr>
                <a:srgbClr val="262626"/>
              </a:buClr>
              <a:buSzPts val="2000"/>
              <a:buFont typeface="Arial"/>
              <a:buNone/>
            </a:pPr>
            <a:r>
              <a:rPr b="0" i="0" lang="en-US" sz="2200" u="none">
                <a:solidFill>
                  <a:srgbClr val="262626"/>
                </a:solidFill>
                <a:latin typeface="Calibri"/>
                <a:ea typeface="Calibri"/>
                <a:cs typeface="Calibri"/>
                <a:sym typeface="Calibri"/>
              </a:rPr>
              <a:t>1. Listening</a:t>
            </a:r>
            <a:r>
              <a:rPr lang="en-US" sz="2200"/>
              <a:t>, attention and understanding </a:t>
            </a:r>
            <a:endParaRPr sz="2600"/>
          </a:p>
          <a:p>
            <a:pPr indent="0" lvl="0" marL="0" marR="0" rtl="0" algn="ctr">
              <a:lnSpc>
                <a:spcPct val="85000"/>
              </a:lnSpc>
              <a:spcBef>
                <a:spcPts val="1300"/>
              </a:spcBef>
              <a:spcAft>
                <a:spcPts val="0"/>
              </a:spcAft>
              <a:buClr>
                <a:srgbClr val="262626"/>
              </a:buClr>
              <a:buSzPts val="2000"/>
              <a:buFont typeface="Arial"/>
              <a:buNone/>
            </a:pPr>
            <a:r>
              <a:rPr lang="en-US" sz="2200"/>
              <a:t>2</a:t>
            </a:r>
            <a:r>
              <a:rPr b="0" i="0" lang="en-US" sz="2200" u="none">
                <a:solidFill>
                  <a:srgbClr val="262626"/>
                </a:solidFill>
                <a:latin typeface="Calibri"/>
                <a:ea typeface="Calibri"/>
                <a:cs typeface="Calibri"/>
                <a:sym typeface="Calibri"/>
              </a:rPr>
              <a:t>. Speaking</a:t>
            </a:r>
            <a:endParaRPr sz="2600"/>
          </a:p>
        </p:txBody>
      </p:sp>
      <p:pic>
        <p:nvPicPr>
          <p:cNvPr descr="http://t1.gstatic.com/images?q=tbn:ANd9GcSA6HXg3_qYtZK8tirmVNQQQvVRnkSZngdrZh9dfIb8dKVnqG1Y" id="160" name="Google Shape;160;p5"/>
          <p:cNvPicPr preferRelativeResize="0"/>
          <p:nvPr/>
        </p:nvPicPr>
        <p:blipFill rotWithShape="1">
          <a:blip r:embed="rId3">
            <a:alphaModFix/>
          </a:blip>
          <a:srcRect b="0" l="0" r="0" t="0"/>
          <a:stretch/>
        </p:blipFill>
        <p:spPr>
          <a:xfrm>
            <a:off x="2339975" y="4014787"/>
            <a:ext cx="2619375" cy="1743075"/>
          </a:xfrm>
          <a:prstGeom prst="rect">
            <a:avLst/>
          </a:prstGeom>
          <a:noFill/>
          <a:ln>
            <a:noFill/>
          </a:ln>
        </p:spPr>
      </p:pic>
      <p:pic>
        <p:nvPicPr>
          <p:cNvPr descr="http://www.spring.org.uk/images/infant_talk.jpg" id="161" name="Google Shape;161;p5"/>
          <p:cNvPicPr preferRelativeResize="0"/>
          <p:nvPr/>
        </p:nvPicPr>
        <p:blipFill rotWithShape="1">
          <a:blip r:embed="rId4">
            <a:alphaModFix/>
          </a:blip>
          <a:srcRect b="0" l="0" r="0" t="0"/>
          <a:stretch/>
        </p:blipFill>
        <p:spPr>
          <a:xfrm>
            <a:off x="5292725" y="3960812"/>
            <a:ext cx="1866900" cy="1733550"/>
          </a:xfrm>
          <a:prstGeom prst="rect">
            <a:avLst/>
          </a:prstGeom>
          <a:noFill/>
          <a:ln>
            <a:noFill/>
          </a:ln>
        </p:spPr>
      </p:pic>
      <p:sp>
        <p:nvSpPr>
          <p:cNvPr id="162" name="Google Shape;162;p5"/>
          <p:cNvSpPr txBox="1"/>
          <p:nvPr/>
        </p:nvSpPr>
        <p:spPr>
          <a:xfrm>
            <a:off x="549275" y="2103125"/>
            <a:ext cx="8075700" cy="22719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2060"/>
              </a:buClr>
              <a:buSzPts val="2000"/>
              <a:buFont typeface="Calibri"/>
              <a:buNone/>
            </a:pPr>
            <a:r>
              <a:rPr b="0" i="0" lang="en-US" sz="2200" u="none" cap="none" strike="noStrike">
                <a:solidFill>
                  <a:srgbClr val="002060"/>
                </a:solidFill>
                <a:latin typeface="Calibri"/>
                <a:ea typeface="Calibri"/>
                <a:cs typeface="Calibri"/>
                <a:sym typeface="Calibri"/>
              </a:rPr>
              <a:t>Communication and language development involves giving children opportunities to experience rich language within a thriving environment; to develop their confidence and skills in expressing themselves to speak and listen in a range of situations.</a:t>
            </a:r>
            <a:endParaRPr b="0" i="0" sz="1600" u="none" cap="none" strike="noStrike">
              <a:solidFill>
                <a:srgbClr val="000000"/>
              </a:solidFill>
              <a:latin typeface="Arial"/>
              <a:ea typeface="Arial"/>
              <a:cs typeface="Arial"/>
              <a:sym typeface="Arial"/>
            </a:endParaRPr>
          </a:p>
        </p:txBody>
      </p:sp>
      <p:pic>
        <p:nvPicPr>
          <p:cNvPr id="163" name="Google Shape;163;p5"/>
          <p:cNvPicPr preferRelativeResize="0"/>
          <p:nvPr/>
        </p:nvPicPr>
        <p:blipFill rotWithShape="1">
          <a:blip r:embed="rId5">
            <a:alphaModFix/>
          </a:blip>
          <a:srcRect b="0" l="0" r="0" t="0"/>
          <a:stretch/>
        </p:blipFill>
        <p:spPr>
          <a:xfrm>
            <a:off x="6660125" y="293025"/>
            <a:ext cx="2423550" cy="17177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g17b3e36d556_0_20"/>
          <p:cNvSpPr txBox="1"/>
          <p:nvPr>
            <p:ph type="title"/>
          </p:nvPr>
        </p:nvSpPr>
        <p:spPr>
          <a:xfrm>
            <a:off x="278575" y="97375"/>
            <a:ext cx="6105000" cy="10575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accent1"/>
              </a:buClr>
              <a:buSzPts val="3600"/>
              <a:buFont typeface="Calibri"/>
              <a:buNone/>
            </a:pPr>
            <a:r>
              <a:rPr b="0" i="0" lang="en-US" sz="3600" u="sng">
                <a:solidFill>
                  <a:schemeClr val="accent1"/>
                </a:solidFill>
                <a:latin typeface="Calibri"/>
                <a:ea typeface="Calibri"/>
                <a:cs typeface="Calibri"/>
                <a:sym typeface="Calibri"/>
              </a:rPr>
              <a:t>Communication and language</a:t>
            </a:r>
            <a:endParaRPr/>
          </a:p>
        </p:txBody>
      </p:sp>
      <p:sp>
        <p:nvSpPr>
          <p:cNvPr id="170" name="Google Shape;170;g17b3e36d556_0_20"/>
          <p:cNvSpPr txBox="1"/>
          <p:nvPr>
            <p:ph idx="1" type="body"/>
          </p:nvPr>
        </p:nvSpPr>
        <p:spPr>
          <a:xfrm>
            <a:off x="643325" y="1205250"/>
            <a:ext cx="8075700" cy="1808100"/>
          </a:xfrm>
          <a:prstGeom prst="rect">
            <a:avLst/>
          </a:prstGeom>
          <a:noFill/>
          <a:ln>
            <a:noFill/>
          </a:ln>
        </p:spPr>
        <p:txBody>
          <a:bodyPr anchorCtr="0" anchor="t" bIns="45700" lIns="91425" spcFirstLastPara="1" rIns="91425" wrap="square" tIns="45700">
            <a:noAutofit/>
          </a:bodyPr>
          <a:lstStyle/>
          <a:p>
            <a:pPr indent="0" lvl="0" marL="0" marR="0" rtl="0" algn="l">
              <a:lnSpc>
                <a:spcPct val="85000"/>
              </a:lnSpc>
              <a:spcBef>
                <a:spcPts val="1300"/>
              </a:spcBef>
              <a:spcAft>
                <a:spcPts val="0"/>
              </a:spcAft>
              <a:buClr>
                <a:srgbClr val="262626"/>
              </a:buClr>
              <a:buSzPts val="2000"/>
              <a:buFont typeface="Arial"/>
              <a:buNone/>
            </a:pPr>
            <a:r>
              <a:rPr lang="en-US" sz="2600"/>
              <a:t>Listening to stories and rhymes </a:t>
            </a:r>
            <a:endParaRPr sz="2600"/>
          </a:p>
          <a:p>
            <a:pPr indent="0" lvl="0" marL="0" marR="0" rtl="0" algn="l">
              <a:lnSpc>
                <a:spcPct val="85000"/>
              </a:lnSpc>
              <a:spcBef>
                <a:spcPts val="1300"/>
              </a:spcBef>
              <a:spcAft>
                <a:spcPts val="0"/>
              </a:spcAft>
              <a:buClr>
                <a:srgbClr val="262626"/>
              </a:buClr>
              <a:buSzPts val="2000"/>
              <a:buFont typeface="Arial"/>
              <a:buNone/>
            </a:pPr>
            <a:r>
              <a:rPr lang="en-US" sz="2600"/>
              <a:t>Singing songs</a:t>
            </a:r>
            <a:endParaRPr sz="2600"/>
          </a:p>
          <a:p>
            <a:pPr indent="0" lvl="0" marL="0" marR="0" rtl="0" algn="l">
              <a:lnSpc>
                <a:spcPct val="85000"/>
              </a:lnSpc>
              <a:spcBef>
                <a:spcPts val="1300"/>
              </a:spcBef>
              <a:spcAft>
                <a:spcPts val="0"/>
              </a:spcAft>
              <a:buClr>
                <a:srgbClr val="262626"/>
              </a:buClr>
              <a:buSzPts val="2000"/>
              <a:buFont typeface="Arial"/>
              <a:buNone/>
            </a:pPr>
            <a:r>
              <a:rPr lang="en-US" sz="2600"/>
              <a:t>Encouraging children to talk and listen</a:t>
            </a:r>
            <a:endParaRPr sz="2600"/>
          </a:p>
        </p:txBody>
      </p:sp>
      <p:pic>
        <p:nvPicPr>
          <p:cNvPr descr="http://t1.gstatic.com/images?q=tbn:ANd9GcSA6HXg3_qYtZK8tirmVNQQQvVRnkSZngdrZh9dfIb8dKVnqG1Y" id="171" name="Google Shape;171;g17b3e36d556_0_20"/>
          <p:cNvPicPr preferRelativeResize="0"/>
          <p:nvPr/>
        </p:nvPicPr>
        <p:blipFill rotWithShape="1">
          <a:blip r:embed="rId3">
            <a:alphaModFix/>
          </a:blip>
          <a:srcRect b="0" l="0" r="0" t="0"/>
          <a:stretch/>
        </p:blipFill>
        <p:spPr>
          <a:xfrm>
            <a:off x="2339975" y="4014787"/>
            <a:ext cx="2619375" cy="1743075"/>
          </a:xfrm>
          <a:prstGeom prst="rect">
            <a:avLst/>
          </a:prstGeom>
          <a:noFill/>
          <a:ln>
            <a:noFill/>
          </a:ln>
        </p:spPr>
      </p:pic>
      <p:pic>
        <p:nvPicPr>
          <p:cNvPr descr="http://www.spring.org.uk/images/infant_talk.jpg" id="172" name="Google Shape;172;g17b3e36d556_0_20"/>
          <p:cNvPicPr preferRelativeResize="0"/>
          <p:nvPr/>
        </p:nvPicPr>
        <p:blipFill rotWithShape="1">
          <a:blip r:embed="rId4">
            <a:alphaModFix/>
          </a:blip>
          <a:srcRect b="0" l="0" r="0" t="0"/>
          <a:stretch/>
        </p:blipFill>
        <p:spPr>
          <a:xfrm>
            <a:off x="5292725" y="3960812"/>
            <a:ext cx="1866900" cy="1733550"/>
          </a:xfrm>
          <a:prstGeom prst="rect">
            <a:avLst/>
          </a:prstGeom>
          <a:noFill/>
          <a:ln>
            <a:noFill/>
          </a:ln>
        </p:spPr>
      </p:pic>
      <p:sp>
        <p:nvSpPr>
          <p:cNvPr id="173" name="Google Shape;173;g17b3e36d556_0_20"/>
          <p:cNvSpPr txBox="1"/>
          <p:nvPr/>
        </p:nvSpPr>
        <p:spPr>
          <a:xfrm>
            <a:off x="549275" y="2103125"/>
            <a:ext cx="8075700" cy="22719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2060"/>
              </a:buClr>
              <a:buSzPts val="2000"/>
              <a:buFont typeface="Calibri"/>
              <a:buNone/>
            </a:pPr>
            <a:r>
              <a:t/>
            </a:r>
            <a:endParaRPr b="0" i="0" sz="1600" u="none" cap="none" strike="noStrike">
              <a:solidFill>
                <a:srgbClr val="000000"/>
              </a:solidFill>
              <a:latin typeface="Arial"/>
              <a:ea typeface="Arial"/>
              <a:cs typeface="Arial"/>
              <a:sym typeface="Arial"/>
            </a:endParaRPr>
          </a:p>
        </p:txBody>
      </p:sp>
      <p:pic>
        <p:nvPicPr>
          <p:cNvPr id="174" name="Google Shape;174;g17b3e36d556_0_20"/>
          <p:cNvPicPr preferRelativeResize="0"/>
          <p:nvPr/>
        </p:nvPicPr>
        <p:blipFill rotWithShape="1">
          <a:blip r:embed="rId5">
            <a:alphaModFix/>
          </a:blip>
          <a:srcRect b="0" l="0" r="0" t="0"/>
          <a:stretch/>
        </p:blipFill>
        <p:spPr>
          <a:xfrm>
            <a:off x="6660125" y="293025"/>
            <a:ext cx="2423550" cy="17177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6"/>
          <p:cNvSpPr txBox="1"/>
          <p:nvPr>
            <p:ph type="title"/>
          </p:nvPr>
        </p:nvSpPr>
        <p:spPr>
          <a:xfrm>
            <a:off x="-111725" y="169975"/>
            <a:ext cx="6788400" cy="16590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accent1"/>
              </a:buClr>
              <a:buSzPts val="4000"/>
              <a:buFont typeface="Arial"/>
              <a:buNone/>
            </a:pPr>
            <a:r>
              <a:rPr b="0" i="0" lang="en-US" sz="4000" u="sng">
                <a:solidFill>
                  <a:schemeClr val="accent1"/>
                </a:solidFill>
                <a:latin typeface="Arial"/>
                <a:ea typeface="Arial"/>
                <a:cs typeface="Arial"/>
                <a:sym typeface="Arial"/>
              </a:rPr>
              <a:t>Physical Development</a:t>
            </a:r>
            <a:endParaRPr/>
          </a:p>
        </p:txBody>
      </p:sp>
      <p:sp>
        <p:nvSpPr>
          <p:cNvPr id="181" name="Google Shape;181;p6"/>
          <p:cNvSpPr txBox="1"/>
          <p:nvPr>
            <p:ph idx="1" type="body"/>
          </p:nvPr>
        </p:nvSpPr>
        <p:spPr>
          <a:xfrm>
            <a:off x="269075" y="1443937"/>
            <a:ext cx="8229600" cy="800100"/>
          </a:xfrm>
          <a:prstGeom prst="rect">
            <a:avLst/>
          </a:prstGeom>
          <a:noFill/>
          <a:ln>
            <a:noFill/>
          </a:ln>
        </p:spPr>
        <p:txBody>
          <a:bodyPr anchorCtr="0" anchor="t" bIns="45700" lIns="91425" spcFirstLastPara="1" rIns="91425" wrap="square" tIns="45700">
            <a:noAutofit/>
          </a:bodyPr>
          <a:lstStyle/>
          <a:p>
            <a:pPr indent="0" lvl="0" marL="0" marR="0" rtl="0" algn="ctr">
              <a:lnSpc>
                <a:spcPct val="85000"/>
              </a:lnSpc>
              <a:spcBef>
                <a:spcPts val="0"/>
              </a:spcBef>
              <a:spcAft>
                <a:spcPts val="0"/>
              </a:spcAft>
              <a:buClr>
                <a:srgbClr val="000000"/>
              </a:buClr>
              <a:buSzPts val="2000"/>
              <a:buFont typeface="Arial"/>
              <a:buNone/>
            </a:pPr>
            <a:r>
              <a:rPr lang="en-US" sz="2000">
                <a:solidFill>
                  <a:srgbClr val="000000"/>
                </a:solidFill>
                <a:latin typeface="Arial"/>
                <a:ea typeface="Arial"/>
                <a:cs typeface="Arial"/>
                <a:sym typeface="Arial"/>
              </a:rPr>
              <a:t>3</a:t>
            </a:r>
            <a:r>
              <a:rPr b="0" i="0" lang="en-US" sz="2000" u="none">
                <a:solidFill>
                  <a:srgbClr val="000000"/>
                </a:solidFill>
                <a:latin typeface="Arial"/>
                <a:ea typeface="Arial"/>
                <a:cs typeface="Arial"/>
                <a:sym typeface="Arial"/>
              </a:rPr>
              <a:t>. </a:t>
            </a:r>
            <a:r>
              <a:rPr lang="en-US" sz="2000">
                <a:solidFill>
                  <a:srgbClr val="000000"/>
                </a:solidFill>
                <a:latin typeface="Arial"/>
                <a:ea typeface="Arial"/>
                <a:cs typeface="Arial"/>
                <a:sym typeface="Arial"/>
              </a:rPr>
              <a:t>Gross Motor Skills</a:t>
            </a:r>
            <a:endParaRPr/>
          </a:p>
          <a:p>
            <a:pPr indent="0" lvl="0" marL="0" marR="0" rtl="0" algn="ctr">
              <a:lnSpc>
                <a:spcPct val="85000"/>
              </a:lnSpc>
              <a:spcBef>
                <a:spcPts val="1300"/>
              </a:spcBef>
              <a:spcAft>
                <a:spcPts val="0"/>
              </a:spcAft>
              <a:buClr>
                <a:srgbClr val="000000"/>
              </a:buClr>
              <a:buSzPts val="2000"/>
              <a:buFont typeface="Arial"/>
              <a:buNone/>
            </a:pPr>
            <a:r>
              <a:rPr lang="en-US" sz="2000">
                <a:solidFill>
                  <a:srgbClr val="000000"/>
                </a:solidFill>
                <a:latin typeface="Arial"/>
                <a:ea typeface="Arial"/>
                <a:cs typeface="Arial"/>
                <a:sym typeface="Arial"/>
              </a:rPr>
              <a:t>4</a:t>
            </a:r>
            <a:r>
              <a:rPr b="0" i="0" lang="en-US" sz="2000" u="none">
                <a:solidFill>
                  <a:srgbClr val="000000"/>
                </a:solidFill>
                <a:latin typeface="Arial"/>
                <a:ea typeface="Arial"/>
                <a:cs typeface="Arial"/>
                <a:sym typeface="Arial"/>
              </a:rPr>
              <a:t>. </a:t>
            </a:r>
            <a:r>
              <a:rPr lang="en-US" sz="2000">
                <a:solidFill>
                  <a:srgbClr val="000000"/>
                </a:solidFill>
                <a:latin typeface="Arial"/>
                <a:ea typeface="Arial"/>
                <a:cs typeface="Arial"/>
                <a:sym typeface="Arial"/>
              </a:rPr>
              <a:t>Fine Motor Skills</a:t>
            </a:r>
            <a:endParaRPr/>
          </a:p>
        </p:txBody>
      </p:sp>
      <p:pic>
        <p:nvPicPr>
          <p:cNvPr descr="family_playing_football" id="182" name="Google Shape;182;p6"/>
          <p:cNvPicPr preferRelativeResize="0"/>
          <p:nvPr/>
        </p:nvPicPr>
        <p:blipFill rotWithShape="1">
          <a:blip r:embed="rId3">
            <a:alphaModFix/>
          </a:blip>
          <a:srcRect b="0" l="0" r="0" t="0"/>
          <a:stretch/>
        </p:blipFill>
        <p:spPr>
          <a:xfrm>
            <a:off x="492125" y="4659312"/>
            <a:ext cx="1752600" cy="1249362"/>
          </a:xfrm>
          <a:prstGeom prst="rect">
            <a:avLst/>
          </a:prstGeom>
          <a:noFill/>
          <a:ln>
            <a:noFill/>
          </a:ln>
        </p:spPr>
      </p:pic>
      <p:pic>
        <p:nvPicPr>
          <p:cNvPr descr="running4" id="183" name="Google Shape;183;p6"/>
          <p:cNvPicPr preferRelativeResize="0"/>
          <p:nvPr/>
        </p:nvPicPr>
        <p:blipFill rotWithShape="1">
          <a:blip r:embed="rId4">
            <a:alphaModFix/>
          </a:blip>
          <a:srcRect b="0" l="0" r="0" t="0"/>
          <a:stretch/>
        </p:blipFill>
        <p:spPr>
          <a:xfrm>
            <a:off x="3897312" y="4941887"/>
            <a:ext cx="1349375" cy="1657350"/>
          </a:xfrm>
          <a:prstGeom prst="rect">
            <a:avLst/>
          </a:prstGeom>
          <a:noFill/>
          <a:ln>
            <a:noFill/>
          </a:ln>
        </p:spPr>
      </p:pic>
      <p:pic>
        <p:nvPicPr>
          <p:cNvPr descr="Playdough1" id="184" name="Google Shape;184;p6"/>
          <p:cNvPicPr preferRelativeResize="0"/>
          <p:nvPr/>
        </p:nvPicPr>
        <p:blipFill rotWithShape="1">
          <a:blip r:embed="rId5">
            <a:alphaModFix/>
          </a:blip>
          <a:srcRect b="0" l="0" r="0" t="0"/>
          <a:stretch/>
        </p:blipFill>
        <p:spPr>
          <a:xfrm>
            <a:off x="7305675" y="4821237"/>
            <a:ext cx="1116012" cy="1524000"/>
          </a:xfrm>
          <a:prstGeom prst="rect">
            <a:avLst/>
          </a:prstGeom>
          <a:noFill/>
          <a:ln>
            <a:noFill/>
          </a:ln>
        </p:spPr>
      </p:pic>
      <p:pic>
        <p:nvPicPr>
          <p:cNvPr descr="saksi" id="185" name="Google Shape;185;p6"/>
          <p:cNvPicPr preferRelativeResize="0"/>
          <p:nvPr/>
        </p:nvPicPr>
        <p:blipFill rotWithShape="1">
          <a:blip r:embed="rId6">
            <a:alphaModFix/>
          </a:blip>
          <a:srcRect b="0" l="0" r="0" t="0"/>
          <a:stretch/>
        </p:blipFill>
        <p:spPr>
          <a:xfrm>
            <a:off x="3810000" y="3887787"/>
            <a:ext cx="1524000" cy="742950"/>
          </a:xfrm>
          <a:prstGeom prst="rect">
            <a:avLst/>
          </a:prstGeom>
          <a:noFill/>
          <a:ln>
            <a:noFill/>
          </a:ln>
        </p:spPr>
      </p:pic>
      <p:sp>
        <p:nvSpPr>
          <p:cNvPr id="186" name="Google Shape;186;p6"/>
          <p:cNvSpPr txBox="1"/>
          <p:nvPr/>
        </p:nvSpPr>
        <p:spPr>
          <a:xfrm>
            <a:off x="346075" y="2347912"/>
            <a:ext cx="8075612" cy="180657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2060"/>
              </a:buClr>
              <a:buSzPts val="2000"/>
              <a:buFont typeface="Calibri"/>
              <a:buNone/>
            </a:pPr>
            <a:r>
              <a:rPr b="0" i="0" lang="en-US" sz="2000" u="none" cap="none" strike="noStrike">
                <a:solidFill>
                  <a:srgbClr val="002060"/>
                </a:solidFill>
                <a:latin typeface="Calibri"/>
                <a:ea typeface="Calibri"/>
                <a:cs typeface="Calibri"/>
                <a:sym typeface="Calibri"/>
              </a:rPr>
              <a:t>Physical development involves providing opportunities for young children to be active and interactive and to develop their co-ordination, control and movement. </a:t>
            </a:r>
            <a:endParaRPr b="0" i="0" sz="1400" u="none" cap="none" strike="noStrike">
              <a:solidFill>
                <a:srgbClr val="000000"/>
              </a:solidFill>
              <a:latin typeface="Arial"/>
              <a:ea typeface="Arial"/>
              <a:cs typeface="Arial"/>
              <a:sym typeface="Arial"/>
            </a:endParaRPr>
          </a:p>
        </p:txBody>
      </p:sp>
      <p:pic>
        <p:nvPicPr>
          <p:cNvPr id="187" name="Google Shape;187;p6"/>
          <p:cNvPicPr preferRelativeResize="0"/>
          <p:nvPr/>
        </p:nvPicPr>
        <p:blipFill rotWithShape="1">
          <a:blip r:embed="rId7">
            <a:alphaModFix/>
          </a:blip>
          <a:srcRect b="0" l="0" r="0" t="0"/>
          <a:stretch/>
        </p:blipFill>
        <p:spPr>
          <a:xfrm>
            <a:off x="6507725" y="140625"/>
            <a:ext cx="2423550" cy="17177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g17b3e36d556_0_30"/>
          <p:cNvSpPr txBox="1"/>
          <p:nvPr>
            <p:ph type="title"/>
          </p:nvPr>
        </p:nvSpPr>
        <p:spPr>
          <a:xfrm>
            <a:off x="-111725" y="169975"/>
            <a:ext cx="6788400" cy="16590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accent1"/>
              </a:buClr>
              <a:buSzPts val="4000"/>
              <a:buFont typeface="Arial"/>
              <a:buNone/>
            </a:pPr>
            <a:r>
              <a:rPr b="0" i="0" lang="en-US" sz="4000" u="sng">
                <a:solidFill>
                  <a:schemeClr val="accent1"/>
                </a:solidFill>
                <a:latin typeface="Arial"/>
                <a:ea typeface="Arial"/>
                <a:cs typeface="Arial"/>
                <a:sym typeface="Arial"/>
              </a:rPr>
              <a:t>Physical Development</a:t>
            </a:r>
            <a:endParaRPr/>
          </a:p>
        </p:txBody>
      </p:sp>
      <p:sp>
        <p:nvSpPr>
          <p:cNvPr id="194" name="Google Shape;194;g17b3e36d556_0_30"/>
          <p:cNvSpPr txBox="1"/>
          <p:nvPr>
            <p:ph idx="1" type="body"/>
          </p:nvPr>
        </p:nvSpPr>
        <p:spPr>
          <a:xfrm>
            <a:off x="269075" y="1443937"/>
            <a:ext cx="8229600" cy="800100"/>
          </a:xfrm>
          <a:prstGeom prst="rect">
            <a:avLst/>
          </a:prstGeom>
          <a:noFill/>
          <a:ln>
            <a:noFill/>
          </a:ln>
        </p:spPr>
        <p:txBody>
          <a:bodyPr anchorCtr="0" anchor="t" bIns="45700" lIns="91425" spcFirstLastPara="1" rIns="91425" wrap="square" tIns="45700">
            <a:noAutofit/>
          </a:bodyPr>
          <a:lstStyle/>
          <a:p>
            <a:pPr indent="0" lvl="0" marL="0" marR="0" rtl="0" algn="ctr">
              <a:lnSpc>
                <a:spcPct val="85000"/>
              </a:lnSpc>
              <a:spcBef>
                <a:spcPts val="1300"/>
              </a:spcBef>
              <a:spcAft>
                <a:spcPts val="0"/>
              </a:spcAft>
              <a:buClr>
                <a:srgbClr val="000000"/>
              </a:buClr>
              <a:buSzPts val="2000"/>
              <a:buFont typeface="Arial"/>
              <a:buNone/>
            </a:pPr>
            <a:r>
              <a:t/>
            </a:r>
            <a:endParaRPr/>
          </a:p>
        </p:txBody>
      </p:sp>
      <p:pic>
        <p:nvPicPr>
          <p:cNvPr descr="family_playing_football" id="195" name="Google Shape;195;g17b3e36d556_0_30"/>
          <p:cNvPicPr preferRelativeResize="0"/>
          <p:nvPr/>
        </p:nvPicPr>
        <p:blipFill rotWithShape="1">
          <a:blip r:embed="rId3">
            <a:alphaModFix/>
          </a:blip>
          <a:srcRect b="0" l="0" r="0" t="0"/>
          <a:stretch/>
        </p:blipFill>
        <p:spPr>
          <a:xfrm>
            <a:off x="492125" y="4659312"/>
            <a:ext cx="1752600" cy="1249362"/>
          </a:xfrm>
          <a:prstGeom prst="rect">
            <a:avLst/>
          </a:prstGeom>
          <a:noFill/>
          <a:ln>
            <a:noFill/>
          </a:ln>
        </p:spPr>
      </p:pic>
      <p:pic>
        <p:nvPicPr>
          <p:cNvPr descr="running4" id="196" name="Google Shape;196;g17b3e36d556_0_30"/>
          <p:cNvPicPr preferRelativeResize="0"/>
          <p:nvPr/>
        </p:nvPicPr>
        <p:blipFill rotWithShape="1">
          <a:blip r:embed="rId4">
            <a:alphaModFix/>
          </a:blip>
          <a:srcRect b="0" l="0" r="0" t="0"/>
          <a:stretch/>
        </p:blipFill>
        <p:spPr>
          <a:xfrm>
            <a:off x="3897312" y="4941887"/>
            <a:ext cx="1349375" cy="1657350"/>
          </a:xfrm>
          <a:prstGeom prst="rect">
            <a:avLst/>
          </a:prstGeom>
          <a:noFill/>
          <a:ln>
            <a:noFill/>
          </a:ln>
        </p:spPr>
      </p:pic>
      <p:pic>
        <p:nvPicPr>
          <p:cNvPr descr="Playdough1" id="197" name="Google Shape;197;g17b3e36d556_0_30"/>
          <p:cNvPicPr preferRelativeResize="0"/>
          <p:nvPr/>
        </p:nvPicPr>
        <p:blipFill rotWithShape="1">
          <a:blip r:embed="rId5">
            <a:alphaModFix/>
          </a:blip>
          <a:srcRect b="0" l="0" r="0" t="0"/>
          <a:stretch/>
        </p:blipFill>
        <p:spPr>
          <a:xfrm>
            <a:off x="7305675" y="4821237"/>
            <a:ext cx="1116012" cy="1524000"/>
          </a:xfrm>
          <a:prstGeom prst="rect">
            <a:avLst/>
          </a:prstGeom>
          <a:noFill/>
          <a:ln>
            <a:noFill/>
          </a:ln>
        </p:spPr>
      </p:pic>
      <p:pic>
        <p:nvPicPr>
          <p:cNvPr descr="saksi" id="198" name="Google Shape;198;g17b3e36d556_0_30"/>
          <p:cNvPicPr preferRelativeResize="0"/>
          <p:nvPr/>
        </p:nvPicPr>
        <p:blipFill rotWithShape="1">
          <a:blip r:embed="rId6">
            <a:alphaModFix/>
          </a:blip>
          <a:srcRect b="0" l="0" r="0" t="0"/>
          <a:stretch/>
        </p:blipFill>
        <p:spPr>
          <a:xfrm>
            <a:off x="3810000" y="3887787"/>
            <a:ext cx="1524000" cy="742950"/>
          </a:xfrm>
          <a:prstGeom prst="rect">
            <a:avLst/>
          </a:prstGeom>
          <a:noFill/>
          <a:ln>
            <a:noFill/>
          </a:ln>
        </p:spPr>
      </p:pic>
      <p:sp>
        <p:nvSpPr>
          <p:cNvPr id="199" name="Google Shape;199;g17b3e36d556_0_30"/>
          <p:cNvSpPr txBox="1"/>
          <p:nvPr/>
        </p:nvSpPr>
        <p:spPr>
          <a:xfrm>
            <a:off x="346075" y="2009299"/>
            <a:ext cx="8075700" cy="1524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2060"/>
              </a:buClr>
              <a:buSzPts val="2000"/>
              <a:buFont typeface="Calibri"/>
              <a:buNone/>
            </a:pPr>
            <a:r>
              <a:rPr lang="en-US" sz="1700"/>
              <a:t>Providing opportunities for running jumping climbing swinging</a:t>
            </a:r>
            <a:endParaRPr sz="1700"/>
          </a:p>
          <a:p>
            <a:pPr indent="0" lvl="0" marL="0" marR="0" rtl="0" algn="l">
              <a:lnSpc>
                <a:spcPct val="100000"/>
              </a:lnSpc>
              <a:spcBef>
                <a:spcPts val="0"/>
              </a:spcBef>
              <a:spcAft>
                <a:spcPts val="0"/>
              </a:spcAft>
              <a:buClr>
                <a:srgbClr val="002060"/>
              </a:buClr>
              <a:buSzPts val="2000"/>
              <a:buFont typeface="Calibri"/>
              <a:buNone/>
            </a:pPr>
            <a:r>
              <a:rPr lang="en-US" sz="1700"/>
              <a:t>Providing different types of tools Scissors hammers spades mark making tools</a:t>
            </a:r>
            <a:endParaRPr sz="1700"/>
          </a:p>
          <a:p>
            <a:pPr indent="0" lvl="0" marL="0" marR="0" rtl="0" algn="l">
              <a:lnSpc>
                <a:spcPct val="100000"/>
              </a:lnSpc>
              <a:spcBef>
                <a:spcPts val="0"/>
              </a:spcBef>
              <a:spcAft>
                <a:spcPts val="0"/>
              </a:spcAft>
              <a:buClr>
                <a:srgbClr val="002060"/>
              </a:buClr>
              <a:buSzPts val="2000"/>
              <a:buFont typeface="Calibri"/>
              <a:buNone/>
            </a:pPr>
            <a:r>
              <a:rPr lang="en-US" sz="1700"/>
              <a:t>Different materials to use clay playdough foam.</a:t>
            </a:r>
            <a:endParaRPr sz="1700"/>
          </a:p>
          <a:p>
            <a:pPr indent="0" lvl="0" marL="0" marR="0" rtl="0" algn="l">
              <a:lnSpc>
                <a:spcPct val="100000"/>
              </a:lnSpc>
              <a:spcBef>
                <a:spcPts val="0"/>
              </a:spcBef>
              <a:spcAft>
                <a:spcPts val="0"/>
              </a:spcAft>
              <a:buClr>
                <a:srgbClr val="002060"/>
              </a:buClr>
              <a:buSzPts val="2000"/>
              <a:buFont typeface="Calibri"/>
              <a:buNone/>
            </a:pPr>
            <a:r>
              <a:rPr lang="en-US" sz="1700"/>
              <a:t>Encouraging </a:t>
            </a:r>
            <a:r>
              <a:rPr lang="en-US" sz="1700"/>
              <a:t>independence</a:t>
            </a:r>
            <a:r>
              <a:rPr lang="en-US" sz="1700"/>
              <a:t> </a:t>
            </a:r>
            <a:r>
              <a:rPr lang="en-US" sz="1700"/>
              <a:t>putin</a:t>
            </a:r>
            <a:r>
              <a:rPr lang="en-US" sz="1700"/>
              <a:t> on coats and shoes beginning to manage buttons and zips</a:t>
            </a:r>
            <a:endParaRPr sz="1700"/>
          </a:p>
        </p:txBody>
      </p:sp>
      <p:pic>
        <p:nvPicPr>
          <p:cNvPr id="200" name="Google Shape;200;g17b3e36d556_0_30"/>
          <p:cNvPicPr preferRelativeResize="0"/>
          <p:nvPr/>
        </p:nvPicPr>
        <p:blipFill rotWithShape="1">
          <a:blip r:embed="rId7">
            <a:alphaModFix/>
          </a:blip>
          <a:srcRect b="0" l="0" r="0" t="0"/>
          <a:stretch/>
        </p:blipFill>
        <p:spPr>
          <a:xfrm>
            <a:off x="6507725" y="140625"/>
            <a:ext cx="2423550" cy="17177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7"/>
          <p:cNvSpPr txBox="1"/>
          <p:nvPr>
            <p:ph type="title"/>
          </p:nvPr>
        </p:nvSpPr>
        <p:spPr>
          <a:xfrm>
            <a:off x="228175" y="284250"/>
            <a:ext cx="5939700" cy="11715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accent1"/>
              </a:buClr>
              <a:buSzPts val="3200"/>
              <a:buFont typeface="Calibri"/>
              <a:buNone/>
            </a:pPr>
            <a:r>
              <a:rPr b="0" i="0" lang="en-US" sz="3200" u="sng">
                <a:solidFill>
                  <a:schemeClr val="accent1"/>
                </a:solidFill>
                <a:latin typeface="Calibri"/>
                <a:ea typeface="Calibri"/>
                <a:cs typeface="Calibri"/>
                <a:sym typeface="Calibri"/>
              </a:rPr>
              <a:t>Personal, Social and Emotional development</a:t>
            </a:r>
            <a:br>
              <a:rPr b="0" i="0" lang="en-US" sz="3200" u="sng">
                <a:solidFill>
                  <a:schemeClr val="accent1"/>
                </a:solidFill>
                <a:latin typeface="Calibri"/>
                <a:ea typeface="Calibri"/>
                <a:cs typeface="Calibri"/>
                <a:sym typeface="Calibri"/>
              </a:rPr>
            </a:br>
            <a:endParaRPr/>
          </a:p>
        </p:txBody>
      </p:sp>
      <p:sp>
        <p:nvSpPr>
          <p:cNvPr id="207" name="Google Shape;207;p7"/>
          <p:cNvSpPr txBox="1"/>
          <p:nvPr>
            <p:ph idx="1" type="body"/>
          </p:nvPr>
        </p:nvSpPr>
        <p:spPr>
          <a:xfrm>
            <a:off x="596775" y="1081900"/>
            <a:ext cx="7554900" cy="1252500"/>
          </a:xfrm>
          <a:prstGeom prst="rect">
            <a:avLst/>
          </a:prstGeom>
          <a:noFill/>
          <a:ln>
            <a:noFill/>
          </a:ln>
        </p:spPr>
        <p:txBody>
          <a:bodyPr anchorCtr="0" anchor="t" bIns="45700" lIns="91425" spcFirstLastPara="1" rIns="91425" wrap="square" tIns="45700">
            <a:noAutofit/>
          </a:bodyPr>
          <a:lstStyle/>
          <a:p>
            <a:pPr indent="0" lvl="0" marL="0" marR="0" rtl="0" algn="ctr">
              <a:lnSpc>
                <a:spcPct val="85000"/>
              </a:lnSpc>
              <a:spcBef>
                <a:spcPts val="0"/>
              </a:spcBef>
              <a:spcAft>
                <a:spcPts val="0"/>
              </a:spcAft>
              <a:buClr>
                <a:srgbClr val="262626"/>
              </a:buClr>
              <a:buSzPts val="2000"/>
              <a:buFont typeface="Arial"/>
              <a:buNone/>
            </a:pPr>
            <a:r>
              <a:rPr lang="en-US" sz="2000"/>
              <a:t>5</a:t>
            </a:r>
            <a:r>
              <a:rPr b="0" i="0" lang="en-US" sz="2000" u="none">
                <a:solidFill>
                  <a:srgbClr val="262626"/>
                </a:solidFill>
                <a:latin typeface="Calibri"/>
                <a:ea typeface="Calibri"/>
                <a:cs typeface="Calibri"/>
                <a:sym typeface="Calibri"/>
              </a:rPr>
              <a:t>. </a:t>
            </a:r>
            <a:r>
              <a:rPr lang="en-US" sz="2000"/>
              <a:t>Self regulation</a:t>
            </a:r>
            <a:endParaRPr/>
          </a:p>
          <a:p>
            <a:pPr indent="0" lvl="0" marL="0" marR="0" rtl="0" algn="ctr">
              <a:lnSpc>
                <a:spcPct val="85000"/>
              </a:lnSpc>
              <a:spcBef>
                <a:spcPts val="1300"/>
              </a:spcBef>
              <a:spcAft>
                <a:spcPts val="0"/>
              </a:spcAft>
              <a:buClr>
                <a:srgbClr val="262626"/>
              </a:buClr>
              <a:buSzPts val="2000"/>
              <a:buFont typeface="Arial"/>
              <a:buNone/>
            </a:pPr>
            <a:r>
              <a:rPr lang="en-US" sz="2000"/>
              <a:t>6</a:t>
            </a:r>
            <a:r>
              <a:rPr b="0" i="0" lang="en-US" sz="2000" u="none">
                <a:solidFill>
                  <a:srgbClr val="262626"/>
                </a:solidFill>
                <a:latin typeface="Calibri"/>
                <a:ea typeface="Calibri"/>
                <a:cs typeface="Calibri"/>
                <a:sym typeface="Calibri"/>
              </a:rPr>
              <a:t>. </a:t>
            </a:r>
            <a:r>
              <a:rPr lang="en-US" sz="2000"/>
              <a:t>Managing self</a:t>
            </a:r>
            <a:endParaRPr/>
          </a:p>
          <a:p>
            <a:pPr indent="0" lvl="0" marL="0" marR="0" rtl="0" algn="ctr">
              <a:lnSpc>
                <a:spcPct val="85000"/>
              </a:lnSpc>
              <a:spcBef>
                <a:spcPts val="1300"/>
              </a:spcBef>
              <a:spcAft>
                <a:spcPts val="0"/>
              </a:spcAft>
              <a:buClr>
                <a:srgbClr val="262626"/>
              </a:buClr>
              <a:buSzPts val="2000"/>
              <a:buFont typeface="Arial"/>
              <a:buNone/>
            </a:pPr>
            <a:r>
              <a:rPr lang="en-US" sz="2000"/>
              <a:t>7</a:t>
            </a:r>
            <a:r>
              <a:rPr b="0" i="0" lang="en-US" sz="2000" u="none">
                <a:solidFill>
                  <a:srgbClr val="262626"/>
                </a:solidFill>
                <a:latin typeface="Calibri"/>
                <a:ea typeface="Calibri"/>
                <a:cs typeface="Calibri"/>
                <a:sym typeface="Calibri"/>
              </a:rPr>
              <a:t>. </a:t>
            </a:r>
            <a:r>
              <a:rPr lang="en-US" sz="2000"/>
              <a:t>Building relationships</a:t>
            </a:r>
            <a:endParaRPr/>
          </a:p>
        </p:txBody>
      </p:sp>
      <p:pic>
        <p:nvPicPr>
          <p:cNvPr descr="FEELINGS" id="208" name="Google Shape;208;p7"/>
          <p:cNvPicPr preferRelativeResize="0"/>
          <p:nvPr/>
        </p:nvPicPr>
        <p:blipFill rotWithShape="1">
          <a:blip r:embed="rId3">
            <a:alphaModFix/>
          </a:blip>
          <a:srcRect b="0" l="0" r="0" t="0"/>
          <a:stretch/>
        </p:blipFill>
        <p:spPr>
          <a:xfrm>
            <a:off x="6804025" y="4125912"/>
            <a:ext cx="1598612" cy="2414587"/>
          </a:xfrm>
          <a:prstGeom prst="rect">
            <a:avLst/>
          </a:prstGeom>
          <a:noFill/>
          <a:ln>
            <a:noFill/>
          </a:ln>
        </p:spPr>
      </p:pic>
      <p:pic>
        <p:nvPicPr>
          <p:cNvPr descr="300_hands-black-white-23343-medium" id="209" name="Google Shape;209;p7"/>
          <p:cNvPicPr preferRelativeResize="0"/>
          <p:nvPr/>
        </p:nvPicPr>
        <p:blipFill rotWithShape="1">
          <a:blip r:embed="rId4">
            <a:alphaModFix/>
          </a:blip>
          <a:srcRect b="0" l="0" r="0" t="0"/>
          <a:stretch/>
        </p:blipFill>
        <p:spPr>
          <a:xfrm>
            <a:off x="779462" y="4125912"/>
            <a:ext cx="1668462" cy="2390775"/>
          </a:xfrm>
          <a:prstGeom prst="rect">
            <a:avLst/>
          </a:prstGeom>
          <a:noFill/>
          <a:ln>
            <a:noFill/>
          </a:ln>
        </p:spPr>
      </p:pic>
      <p:sp>
        <p:nvSpPr>
          <p:cNvPr id="210" name="Google Shape;210;p7"/>
          <p:cNvSpPr txBox="1"/>
          <p:nvPr/>
        </p:nvSpPr>
        <p:spPr>
          <a:xfrm>
            <a:off x="696912" y="2268537"/>
            <a:ext cx="8075700" cy="1808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2060"/>
              </a:buClr>
              <a:buSzPts val="2000"/>
              <a:buFont typeface="Calibri"/>
              <a:buNone/>
            </a:pPr>
            <a:r>
              <a:rPr b="0" i="0" lang="en-US" sz="2000" u="none" cap="none" strike="noStrike">
                <a:solidFill>
                  <a:srgbClr val="002060"/>
                </a:solidFill>
                <a:latin typeface="Calibri"/>
                <a:ea typeface="Calibri"/>
                <a:cs typeface="Calibri"/>
                <a:sym typeface="Calibri"/>
              </a:rPr>
              <a:t>Personal, social and emotional development involves helping children develop a positive sense of themselves and others; to form positive relationships and develop respect for others; to develop social skills and learn how to manage their feelings; to understand appropriate behaviour in groups and to have confidence in their own abilities</a:t>
            </a:r>
            <a:endParaRPr b="0" i="0" sz="1400" u="none" cap="none" strike="noStrike">
              <a:solidFill>
                <a:srgbClr val="000000"/>
              </a:solidFill>
              <a:latin typeface="Arial"/>
              <a:ea typeface="Arial"/>
              <a:cs typeface="Arial"/>
              <a:sym typeface="Arial"/>
            </a:endParaRPr>
          </a:p>
        </p:txBody>
      </p:sp>
      <p:pic>
        <p:nvPicPr>
          <p:cNvPr id="211" name="Google Shape;211;p7"/>
          <p:cNvPicPr preferRelativeResize="0"/>
          <p:nvPr/>
        </p:nvPicPr>
        <p:blipFill rotWithShape="1">
          <a:blip r:embed="rId5">
            <a:alphaModFix/>
          </a:blip>
          <a:srcRect b="0" l="0" r="0" t="0"/>
          <a:stretch/>
        </p:blipFill>
        <p:spPr>
          <a:xfrm>
            <a:off x="6507725" y="140625"/>
            <a:ext cx="2423550" cy="17177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g17b3e36d556_0_42"/>
          <p:cNvSpPr txBox="1"/>
          <p:nvPr>
            <p:ph type="title"/>
          </p:nvPr>
        </p:nvSpPr>
        <p:spPr>
          <a:xfrm>
            <a:off x="228175" y="284250"/>
            <a:ext cx="5939700" cy="11715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accent1"/>
              </a:buClr>
              <a:buSzPct val="100000"/>
              <a:buFont typeface="Calibri"/>
              <a:buNone/>
            </a:pPr>
            <a:r>
              <a:rPr b="0" i="0" lang="en-US" sz="3200" u="sng">
                <a:solidFill>
                  <a:schemeClr val="accent1"/>
                </a:solidFill>
                <a:latin typeface="Calibri"/>
                <a:ea typeface="Calibri"/>
                <a:cs typeface="Calibri"/>
                <a:sym typeface="Calibri"/>
              </a:rPr>
              <a:t>Personal, Social and Emotional development</a:t>
            </a:r>
            <a:br>
              <a:rPr b="0" i="0" lang="en-US" sz="3200" u="sng">
                <a:solidFill>
                  <a:schemeClr val="accent1"/>
                </a:solidFill>
                <a:latin typeface="Calibri"/>
                <a:ea typeface="Calibri"/>
                <a:cs typeface="Calibri"/>
                <a:sym typeface="Calibri"/>
              </a:rPr>
            </a:br>
            <a:endParaRPr/>
          </a:p>
        </p:txBody>
      </p:sp>
      <p:sp>
        <p:nvSpPr>
          <p:cNvPr id="218" name="Google Shape;218;g17b3e36d556_0_42"/>
          <p:cNvSpPr txBox="1"/>
          <p:nvPr>
            <p:ph idx="1" type="body"/>
          </p:nvPr>
        </p:nvSpPr>
        <p:spPr>
          <a:xfrm>
            <a:off x="596775" y="1081900"/>
            <a:ext cx="7554900" cy="1252500"/>
          </a:xfrm>
          <a:prstGeom prst="rect">
            <a:avLst/>
          </a:prstGeom>
          <a:noFill/>
          <a:ln>
            <a:noFill/>
          </a:ln>
        </p:spPr>
        <p:txBody>
          <a:bodyPr anchorCtr="0" anchor="t" bIns="45700" lIns="91425" spcFirstLastPara="1" rIns="91425" wrap="square" tIns="45700">
            <a:noAutofit/>
          </a:bodyPr>
          <a:lstStyle/>
          <a:p>
            <a:pPr indent="0" lvl="0" marL="0" marR="0" rtl="0" algn="ctr">
              <a:lnSpc>
                <a:spcPct val="85000"/>
              </a:lnSpc>
              <a:spcBef>
                <a:spcPts val="1300"/>
              </a:spcBef>
              <a:spcAft>
                <a:spcPts val="0"/>
              </a:spcAft>
              <a:buClr>
                <a:srgbClr val="262626"/>
              </a:buClr>
              <a:buSzPts val="2000"/>
              <a:buFont typeface="Arial"/>
              <a:buNone/>
            </a:pPr>
            <a:r>
              <a:t/>
            </a:r>
            <a:endParaRPr/>
          </a:p>
        </p:txBody>
      </p:sp>
      <p:pic>
        <p:nvPicPr>
          <p:cNvPr descr="FEELINGS" id="219" name="Google Shape;219;g17b3e36d556_0_42"/>
          <p:cNvPicPr preferRelativeResize="0"/>
          <p:nvPr/>
        </p:nvPicPr>
        <p:blipFill rotWithShape="1">
          <a:blip r:embed="rId3">
            <a:alphaModFix/>
          </a:blip>
          <a:srcRect b="0" l="0" r="0" t="0"/>
          <a:stretch/>
        </p:blipFill>
        <p:spPr>
          <a:xfrm>
            <a:off x="6804025" y="4125912"/>
            <a:ext cx="1598612" cy="2414587"/>
          </a:xfrm>
          <a:prstGeom prst="rect">
            <a:avLst/>
          </a:prstGeom>
          <a:noFill/>
          <a:ln>
            <a:noFill/>
          </a:ln>
        </p:spPr>
      </p:pic>
      <p:pic>
        <p:nvPicPr>
          <p:cNvPr descr="300_hands-black-white-23343-medium" id="220" name="Google Shape;220;g17b3e36d556_0_42"/>
          <p:cNvPicPr preferRelativeResize="0"/>
          <p:nvPr/>
        </p:nvPicPr>
        <p:blipFill rotWithShape="1">
          <a:blip r:embed="rId4">
            <a:alphaModFix/>
          </a:blip>
          <a:srcRect b="0" l="0" r="0" t="0"/>
          <a:stretch/>
        </p:blipFill>
        <p:spPr>
          <a:xfrm>
            <a:off x="779462" y="4125912"/>
            <a:ext cx="1668462" cy="2390775"/>
          </a:xfrm>
          <a:prstGeom prst="rect">
            <a:avLst/>
          </a:prstGeom>
          <a:noFill/>
          <a:ln>
            <a:noFill/>
          </a:ln>
        </p:spPr>
      </p:pic>
      <p:sp>
        <p:nvSpPr>
          <p:cNvPr id="221" name="Google Shape;221;g17b3e36d556_0_42"/>
          <p:cNvSpPr txBox="1"/>
          <p:nvPr/>
        </p:nvSpPr>
        <p:spPr>
          <a:xfrm>
            <a:off x="696900" y="2044975"/>
            <a:ext cx="8075700" cy="1717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2060"/>
              </a:buClr>
              <a:buSzPts val="2000"/>
              <a:buFont typeface="Calibri"/>
              <a:buNone/>
            </a:pPr>
            <a:r>
              <a:rPr lang="en-US"/>
              <a:t>Encourage children to share and take turns</a:t>
            </a:r>
            <a:endParaRPr/>
          </a:p>
          <a:p>
            <a:pPr indent="0" lvl="0" marL="0" marR="0" rtl="0" algn="l">
              <a:lnSpc>
                <a:spcPct val="100000"/>
              </a:lnSpc>
              <a:spcBef>
                <a:spcPts val="0"/>
              </a:spcBef>
              <a:spcAft>
                <a:spcPts val="0"/>
              </a:spcAft>
              <a:buClr>
                <a:srgbClr val="002060"/>
              </a:buClr>
              <a:buSzPts val="2000"/>
              <a:buFont typeface="Calibri"/>
              <a:buNone/>
            </a:pPr>
            <a:r>
              <a:rPr lang="en-US"/>
              <a:t>To be able to play with other children</a:t>
            </a:r>
            <a:endParaRPr/>
          </a:p>
          <a:p>
            <a:pPr indent="0" lvl="0" marL="0" marR="0" rtl="0" algn="l">
              <a:lnSpc>
                <a:spcPct val="100000"/>
              </a:lnSpc>
              <a:spcBef>
                <a:spcPts val="0"/>
              </a:spcBef>
              <a:spcAft>
                <a:spcPts val="0"/>
              </a:spcAft>
              <a:buClr>
                <a:srgbClr val="002060"/>
              </a:buClr>
              <a:buSzPts val="2000"/>
              <a:buFont typeface="Calibri"/>
              <a:buNone/>
            </a:pPr>
            <a:r>
              <a:rPr lang="en-US"/>
              <a:t>Help children to manage </a:t>
            </a:r>
            <a:r>
              <a:rPr lang="en-US"/>
              <a:t>their</a:t>
            </a:r>
            <a:r>
              <a:rPr lang="en-US"/>
              <a:t> feelings when things don’t go to plan</a:t>
            </a:r>
            <a:endParaRPr/>
          </a:p>
          <a:p>
            <a:pPr indent="0" lvl="0" marL="0" marR="0" rtl="0" algn="l">
              <a:lnSpc>
                <a:spcPct val="100000"/>
              </a:lnSpc>
              <a:spcBef>
                <a:spcPts val="0"/>
              </a:spcBef>
              <a:spcAft>
                <a:spcPts val="0"/>
              </a:spcAft>
              <a:buClr>
                <a:srgbClr val="002060"/>
              </a:buClr>
              <a:buSzPts val="2000"/>
              <a:buFont typeface="Calibri"/>
              <a:buNone/>
            </a:pPr>
            <a:r>
              <a:rPr lang="en-US"/>
              <a:t>To be able to follow simple rules</a:t>
            </a:r>
            <a:endParaRPr/>
          </a:p>
          <a:p>
            <a:pPr indent="0" lvl="0" marL="0" marR="0" rtl="0" algn="l">
              <a:lnSpc>
                <a:spcPct val="100000"/>
              </a:lnSpc>
              <a:spcBef>
                <a:spcPts val="0"/>
              </a:spcBef>
              <a:spcAft>
                <a:spcPts val="0"/>
              </a:spcAft>
              <a:buClr>
                <a:srgbClr val="002060"/>
              </a:buClr>
              <a:buSzPts val="2000"/>
              <a:buFont typeface="Calibri"/>
              <a:buNone/>
            </a:pPr>
            <a:r>
              <a:rPr lang="en-US"/>
              <a:t>Begin to understand how others might be feeling</a:t>
            </a:r>
            <a:endParaRPr/>
          </a:p>
        </p:txBody>
      </p:sp>
      <p:pic>
        <p:nvPicPr>
          <p:cNvPr id="222" name="Google Shape;222;g17b3e36d556_0_42"/>
          <p:cNvPicPr preferRelativeResize="0"/>
          <p:nvPr/>
        </p:nvPicPr>
        <p:blipFill rotWithShape="1">
          <a:blip r:embed="rId5">
            <a:alphaModFix/>
          </a:blip>
          <a:srcRect b="0" l="0" r="0" t="0"/>
          <a:stretch/>
        </p:blipFill>
        <p:spPr>
          <a:xfrm>
            <a:off x="6507725" y="140625"/>
            <a:ext cx="2423550" cy="17177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8"/>
          <p:cNvSpPr txBox="1"/>
          <p:nvPr>
            <p:ph type="title"/>
          </p:nvPr>
        </p:nvSpPr>
        <p:spPr>
          <a:xfrm>
            <a:off x="7925" y="47625"/>
            <a:ext cx="9144000" cy="10266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accent1"/>
              </a:buClr>
              <a:buSzPts val="6000"/>
              <a:buFont typeface="Arial"/>
              <a:buNone/>
            </a:pPr>
            <a:r>
              <a:rPr b="0" i="0" lang="en-US" sz="6000" u="sng">
                <a:solidFill>
                  <a:schemeClr val="accent1"/>
                </a:solidFill>
                <a:latin typeface="Arial"/>
                <a:ea typeface="Arial"/>
                <a:cs typeface="Arial"/>
                <a:sym typeface="Arial"/>
              </a:rPr>
              <a:t>Literacy</a:t>
            </a:r>
            <a:endParaRPr/>
          </a:p>
        </p:txBody>
      </p:sp>
      <p:sp>
        <p:nvSpPr>
          <p:cNvPr id="229" name="Google Shape;229;p8"/>
          <p:cNvSpPr txBox="1"/>
          <p:nvPr>
            <p:ph idx="1" type="body"/>
          </p:nvPr>
        </p:nvSpPr>
        <p:spPr>
          <a:xfrm>
            <a:off x="252400" y="1171625"/>
            <a:ext cx="8610600" cy="773100"/>
          </a:xfrm>
          <a:prstGeom prst="rect">
            <a:avLst/>
          </a:prstGeom>
          <a:noFill/>
          <a:ln>
            <a:noFill/>
          </a:ln>
        </p:spPr>
        <p:txBody>
          <a:bodyPr anchorCtr="0" anchor="t" bIns="45700" lIns="91425" spcFirstLastPara="1" rIns="91425" wrap="square" tIns="45700">
            <a:normAutofit/>
          </a:bodyPr>
          <a:lstStyle/>
          <a:p>
            <a:pPr indent="0" lvl="0" marL="0" marR="0" rtl="0" algn="ctr">
              <a:lnSpc>
                <a:spcPct val="75000"/>
              </a:lnSpc>
              <a:spcBef>
                <a:spcPts val="0"/>
              </a:spcBef>
              <a:spcAft>
                <a:spcPts val="0"/>
              </a:spcAft>
              <a:buClr>
                <a:srgbClr val="000000"/>
              </a:buClr>
              <a:buSzPts val="2000"/>
              <a:buFont typeface="Arial"/>
              <a:buNone/>
            </a:pPr>
            <a:r>
              <a:rPr lang="en-US" sz="2000">
                <a:solidFill>
                  <a:srgbClr val="000000"/>
                </a:solidFill>
                <a:latin typeface="Arial"/>
                <a:ea typeface="Arial"/>
                <a:cs typeface="Arial"/>
                <a:sym typeface="Arial"/>
              </a:rPr>
              <a:t>8</a:t>
            </a:r>
            <a:r>
              <a:rPr b="0" i="0" lang="en-US" sz="2000" u="none">
                <a:solidFill>
                  <a:srgbClr val="000000"/>
                </a:solidFill>
                <a:latin typeface="Arial"/>
                <a:ea typeface="Arial"/>
                <a:cs typeface="Arial"/>
                <a:sym typeface="Arial"/>
              </a:rPr>
              <a:t>. </a:t>
            </a:r>
            <a:r>
              <a:rPr lang="en-US" sz="2000">
                <a:solidFill>
                  <a:srgbClr val="000000"/>
                </a:solidFill>
                <a:latin typeface="Arial"/>
                <a:ea typeface="Arial"/>
                <a:cs typeface="Arial"/>
                <a:sym typeface="Arial"/>
              </a:rPr>
              <a:t>Comprehension</a:t>
            </a:r>
            <a:endParaRPr/>
          </a:p>
          <a:p>
            <a:pPr indent="0" lvl="0" marL="0" marR="0" rtl="0" algn="ctr">
              <a:lnSpc>
                <a:spcPct val="75000"/>
              </a:lnSpc>
              <a:spcBef>
                <a:spcPts val="1300"/>
              </a:spcBef>
              <a:spcAft>
                <a:spcPts val="0"/>
              </a:spcAft>
              <a:buClr>
                <a:srgbClr val="000000"/>
              </a:buClr>
              <a:buSzPts val="2000"/>
              <a:buFont typeface="Arial"/>
              <a:buNone/>
            </a:pPr>
            <a:r>
              <a:rPr lang="en-US" sz="2000">
                <a:solidFill>
                  <a:srgbClr val="000000"/>
                </a:solidFill>
                <a:latin typeface="Arial"/>
                <a:ea typeface="Arial"/>
                <a:cs typeface="Arial"/>
                <a:sym typeface="Arial"/>
              </a:rPr>
              <a:t>9</a:t>
            </a:r>
            <a:r>
              <a:rPr b="0" i="0" lang="en-US" sz="2000" u="none">
                <a:solidFill>
                  <a:srgbClr val="000000"/>
                </a:solidFill>
                <a:latin typeface="Arial"/>
                <a:ea typeface="Arial"/>
                <a:cs typeface="Arial"/>
                <a:sym typeface="Arial"/>
              </a:rPr>
              <a:t>. </a:t>
            </a:r>
            <a:r>
              <a:rPr lang="en-US" sz="2000">
                <a:solidFill>
                  <a:srgbClr val="000000"/>
                </a:solidFill>
                <a:latin typeface="Arial"/>
                <a:ea typeface="Arial"/>
                <a:cs typeface="Arial"/>
                <a:sym typeface="Arial"/>
              </a:rPr>
              <a:t>Word reading</a:t>
            </a:r>
            <a:endParaRPr b="0" i="0" sz="2000" u="none">
              <a:solidFill>
                <a:srgbClr val="000000"/>
              </a:solidFill>
              <a:latin typeface="Arial"/>
              <a:ea typeface="Arial"/>
              <a:cs typeface="Arial"/>
              <a:sym typeface="Arial"/>
            </a:endParaRPr>
          </a:p>
          <a:p>
            <a:pPr indent="0" lvl="0" marL="0" marR="0" rtl="0" algn="ctr">
              <a:lnSpc>
                <a:spcPct val="75000"/>
              </a:lnSpc>
              <a:spcBef>
                <a:spcPts val="1300"/>
              </a:spcBef>
              <a:spcAft>
                <a:spcPts val="0"/>
              </a:spcAft>
              <a:buClr>
                <a:srgbClr val="000000"/>
              </a:buClr>
              <a:buSzPts val="2000"/>
              <a:buFont typeface="Arial"/>
              <a:buNone/>
            </a:pPr>
            <a:r>
              <a:rPr lang="en-US" sz="2000">
                <a:solidFill>
                  <a:srgbClr val="000000"/>
                </a:solidFill>
                <a:latin typeface="Arial"/>
                <a:ea typeface="Arial"/>
                <a:cs typeface="Arial"/>
                <a:sym typeface="Arial"/>
              </a:rPr>
              <a:t>10.  Writing</a:t>
            </a:r>
            <a:endParaRPr sz="2000">
              <a:solidFill>
                <a:srgbClr val="000000"/>
              </a:solidFill>
              <a:latin typeface="Arial"/>
              <a:ea typeface="Arial"/>
              <a:cs typeface="Arial"/>
              <a:sym typeface="Arial"/>
            </a:endParaRPr>
          </a:p>
          <a:p>
            <a:pPr indent="0" lvl="0" marL="91440" marR="0" rtl="0" algn="l">
              <a:lnSpc>
                <a:spcPct val="85000"/>
              </a:lnSpc>
              <a:spcBef>
                <a:spcPts val="1300"/>
              </a:spcBef>
              <a:spcAft>
                <a:spcPts val="0"/>
              </a:spcAft>
              <a:buClr>
                <a:srgbClr val="262626"/>
              </a:buClr>
              <a:buSzPts val="2000"/>
              <a:buFont typeface="Arial"/>
              <a:buNone/>
            </a:pPr>
            <a:r>
              <a:t/>
            </a:r>
            <a:endParaRPr b="0" i="0" sz="2000" u="none">
              <a:solidFill>
                <a:srgbClr val="000000"/>
              </a:solidFill>
              <a:latin typeface="Arial"/>
              <a:ea typeface="Arial"/>
              <a:cs typeface="Arial"/>
              <a:sym typeface="Arial"/>
            </a:endParaRPr>
          </a:p>
        </p:txBody>
      </p:sp>
      <p:pic>
        <p:nvPicPr>
          <p:cNvPr descr="Child_Writing" id="230" name="Google Shape;230;p8"/>
          <p:cNvPicPr preferRelativeResize="0"/>
          <p:nvPr/>
        </p:nvPicPr>
        <p:blipFill rotWithShape="1">
          <a:blip r:embed="rId3">
            <a:alphaModFix/>
          </a:blip>
          <a:srcRect b="0" l="0" r="0" t="0"/>
          <a:stretch/>
        </p:blipFill>
        <p:spPr>
          <a:xfrm>
            <a:off x="7909375" y="4664987"/>
            <a:ext cx="904875" cy="1362075"/>
          </a:xfrm>
          <a:prstGeom prst="rect">
            <a:avLst/>
          </a:prstGeom>
          <a:noFill/>
          <a:ln>
            <a:noFill/>
          </a:ln>
        </p:spPr>
      </p:pic>
      <p:sp>
        <p:nvSpPr>
          <p:cNvPr id="231" name="Google Shape;231;p8"/>
          <p:cNvSpPr txBox="1"/>
          <p:nvPr/>
        </p:nvSpPr>
        <p:spPr>
          <a:xfrm>
            <a:off x="80637" y="2539224"/>
            <a:ext cx="8075700" cy="1808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2060"/>
              </a:buClr>
              <a:buSzPts val="2000"/>
              <a:buFont typeface="Calibri"/>
              <a:buNone/>
            </a:pPr>
            <a:r>
              <a:rPr lang="en-US"/>
              <a:t>It is crucial for children to develop a life-long love of reading. Reading consists of two dimensions: language comprehension and word reading. Language comprehension (necessary for both reading and writing) starts from birth. It only develops when adults talk with children about the world around them and the books (stories and non-fiction) they read with them, and enjoy rhymes, poems and songs together. To notice print .</a:t>
            </a:r>
            <a:endParaRPr/>
          </a:p>
          <a:p>
            <a:pPr indent="0" lvl="0" marL="0" marR="0" rtl="0" algn="l">
              <a:lnSpc>
                <a:spcPct val="100000"/>
              </a:lnSpc>
              <a:spcBef>
                <a:spcPts val="0"/>
              </a:spcBef>
              <a:spcAft>
                <a:spcPts val="0"/>
              </a:spcAft>
              <a:buClr>
                <a:srgbClr val="002060"/>
              </a:buClr>
              <a:buSzPts val="2000"/>
              <a:buFont typeface="Calibri"/>
              <a:buNone/>
            </a:pPr>
            <a:r>
              <a:t/>
            </a:r>
            <a:endParaRPr/>
          </a:p>
        </p:txBody>
      </p:sp>
      <p:pic>
        <p:nvPicPr>
          <p:cNvPr id="232" name="Google Shape;232;p8"/>
          <p:cNvPicPr preferRelativeResize="0"/>
          <p:nvPr/>
        </p:nvPicPr>
        <p:blipFill rotWithShape="1">
          <a:blip r:embed="rId4">
            <a:alphaModFix/>
          </a:blip>
          <a:srcRect b="0" l="0" r="0" t="0"/>
          <a:stretch/>
        </p:blipFill>
        <p:spPr>
          <a:xfrm>
            <a:off x="6507725" y="140625"/>
            <a:ext cx="2423550" cy="1717700"/>
          </a:xfrm>
          <a:prstGeom prst="rect">
            <a:avLst/>
          </a:prstGeom>
          <a:noFill/>
          <a:ln>
            <a:noFill/>
          </a:ln>
        </p:spPr>
      </p:pic>
      <p:pic>
        <p:nvPicPr>
          <p:cNvPr id="233" name="Google Shape;233;p8"/>
          <p:cNvPicPr preferRelativeResize="0"/>
          <p:nvPr/>
        </p:nvPicPr>
        <p:blipFill>
          <a:blip r:embed="rId5">
            <a:alphaModFix/>
          </a:blip>
          <a:stretch>
            <a:fillRect/>
          </a:stretch>
        </p:blipFill>
        <p:spPr>
          <a:xfrm>
            <a:off x="152400" y="4499724"/>
            <a:ext cx="2857500" cy="1600200"/>
          </a:xfrm>
          <a:prstGeom prst="rect">
            <a:avLst/>
          </a:prstGeom>
          <a:noFill/>
          <a:ln>
            <a:noFill/>
          </a:ln>
        </p:spPr>
      </p:pic>
      <p:pic>
        <p:nvPicPr>
          <p:cNvPr id="234" name="Google Shape;234;p8"/>
          <p:cNvPicPr preferRelativeResize="0"/>
          <p:nvPr/>
        </p:nvPicPr>
        <p:blipFill>
          <a:blip r:embed="rId6">
            <a:alphaModFix/>
          </a:blip>
          <a:stretch>
            <a:fillRect/>
          </a:stretch>
        </p:blipFill>
        <p:spPr>
          <a:xfrm>
            <a:off x="4086775" y="4175874"/>
            <a:ext cx="2381250" cy="19240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g17b3e36d556_0_55"/>
          <p:cNvSpPr txBox="1"/>
          <p:nvPr>
            <p:ph type="title"/>
          </p:nvPr>
        </p:nvSpPr>
        <p:spPr>
          <a:xfrm>
            <a:off x="7925" y="47625"/>
            <a:ext cx="9144000" cy="10266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accent1"/>
              </a:buClr>
              <a:buSzPts val="6000"/>
              <a:buFont typeface="Arial"/>
              <a:buNone/>
            </a:pPr>
            <a:r>
              <a:rPr b="0" i="0" lang="en-US" sz="6000" u="sng">
                <a:solidFill>
                  <a:schemeClr val="accent1"/>
                </a:solidFill>
                <a:latin typeface="Arial"/>
                <a:ea typeface="Arial"/>
                <a:cs typeface="Arial"/>
                <a:sym typeface="Arial"/>
              </a:rPr>
              <a:t>Literacy</a:t>
            </a:r>
            <a:endParaRPr/>
          </a:p>
        </p:txBody>
      </p:sp>
      <p:sp>
        <p:nvSpPr>
          <p:cNvPr id="241" name="Google Shape;241;g17b3e36d556_0_55"/>
          <p:cNvSpPr txBox="1"/>
          <p:nvPr>
            <p:ph idx="1" type="body"/>
          </p:nvPr>
        </p:nvSpPr>
        <p:spPr>
          <a:xfrm>
            <a:off x="252400" y="1171625"/>
            <a:ext cx="8610600" cy="773100"/>
          </a:xfrm>
          <a:prstGeom prst="rect">
            <a:avLst/>
          </a:prstGeom>
          <a:noFill/>
          <a:ln>
            <a:noFill/>
          </a:ln>
        </p:spPr>
        <p:txBody>
          <a:bodyPr anchorCtr="0" anchor="t" bIns="45700" lIns="91425" spcFirstLastPara="1" rIns="91425" wrap="square" tIns="45700">
            <a:normAutofit/>
          </a:bodyPr>
          <a:lstStyle/>
          <a:p>
            <a:pPr indent="0" lvl="0" marL="91440" marR="0" rtl="0" algn="l">
              <a:lnSpc>
                <a:spcPct val="85000"/>
              </a:lnSpc>
              <a:spcBef>
                <a:spcPts val="1300"/>
              </a:spcBef>
              <a:spcAft>
                <a:spcPts val="0"/>
              </a:spcAft>
              <a:buClr>
                <a:srgbClr val="262626"/>
              </a:buClr>
              <a:buSzPts val="2000"/>
              <a:buFont typeface="Arial"/>
              <a:buNone/>
            </a:pPr>
            <a:r>
              <a:rPr lang="en-US" sz="2000">
                <a:solidFill>
                  <a:srgbClr val="000000"/>
                </a:solidFill>
                <a:latin typeface="Arial"/>
                <a:ea typeface="Arial"/>
                <a:cs typeface="Arial"/>
                <a:sym typeface="Arial"/>
              </a:rPr>
              <a:t>Reading</a:t>
            </a:r>
            <a:endParaRPr b="0" i="0" sz="2000" u="none">
              <a:solidFill>
                <a:srgbClr val="000000"/>
              </a:solidFill>
              <a:latin typeface="Arial"/>
              <a:ea typeface="Arial"/>
              <a:cs typeface="Arial"/>
              <a:sym typeface="Arial"/>
            </a:endParaRPr>
          </a:p>
        </p:txBody>
      </p:sp>
      <p:pic>
        <p:nvPicPr>
          <p:cNvPr descr="Child_Writing" id="242" name="Google Shape;242;g17b3e36d556_0_55"/>
          <p:cNvPicPr preferRelativeResize="0"/>
          <p:nvPr/>
        </p:nvPicPr>
        <p:blipFill rotWithShape="1">
          <a:blip r:embed="rId3">
            <a:alphaModFix/>
          </a:blip>
          <a:srcRect b="0" l="0" r="0" t="0"/>
          <a:stretch/>
        </p:blipFill>
        <p:spPr>
          <a:xfrm>
            <a:off x="7909375" y="4664987"/>
            <a:ext cx="904875" cy="1362075"/>
          </a:xfrm>
          <a:prstGeom prst="rect">
            <a:avLst/>
          </a:prstGeom>
          <a:noFill/>
          <a:ln>
            <a:noFill/>
          </a:ln>
        </p:spPr>
      </p:pic>
      <p:sp>
        <p:nvSpPr>
          <p:cNvPr id="243" name="Google Shape;243;g17b3e36d556_0_55"/>
          <p:cNvSpPr txBox="1"/>
          <p:nvPr/>
        </p:nvSpPr>
        <p:spPr>
          <a:xfrm>
            <a:off x="80625" y="2149925"/>
            <a:ext cx="8409300" cy="12555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2060"/>
              </a:buClr>
              <a:buSzPts val="2000"/>
              <a:buFont typeface="Calibri"/>
              <a:buNone/>
            </a:pPr>
            <a:r>
              <a:rPr lang="en-US" sz="1800"/>
              <a:t>Sharing books in groups and one to one </a:t>
            </a:r>
            <a:endParaRPr sz="1800"/>
          </a:p>
          <a:p>
            <a:pPr indent="0" lvl="0" marL="0" marR="0" rtl="0" algn="l">
              <a:lnSpc>
                <a:spcPct val="100000"/>
              </a:lnSpc>
              <a:spcBef>
                <a:spcPts val="0"/>
              </a:spcBef>
              <a:spcAft>
                <a:spcPts val="0"/>
              </a:spcAft>
              <a:buClr>
                <a:srgbClr val="002060"/>
              </a:buClr>
              <a:buSzPts val="2000"/>
              <a:buFont typeface="Calibri"/>
              <a:buNone/>
            </a:pPr>
            <a:r>
              <a:rPr lang="en-US" sz="1800"/>
              <a:t>Joining in with songs and rhymes </a:t>
            </a:r>
            <a:endParaRPr sz="1800"/>
          </a:p>
          <a:p>
            <a:pPr indent="0" lvl="0" marL="0" marR="0" rtl="0" algn="l">
              <a:lnSpc>
                <a:spcPct val="100000"/>
              </a:lnSpc>
              <a:spcBef>
                <a:spcPts val="0"/>
              </a:spcBef>
              <a:spcAft>
                <a:spcPts val="0"/>
              </a:spcAft>
              <a:buClr>
                <a:srgbClr val="002060"/>
              </a:buClr>
              <a:buSzPts val="2000"/>
              <a:buFont typeface="Calibri"/>
              <a:buNone/>
            </a:pPr>
            <a:r>
              <a:rPr lang="en-US" sz="1800"/>
              <a:t>developing play around stories</a:t>
            </a:r>
            <a:endParaRPr sz="1800"/>
          </a:p>
        </p:txBody>
      </p:sp>
      <p:pic>
        <p:nvPicPr>
          <p:cNvPr id="244" name="Google Shape;244;g17b3e36d556_0_55"/>
          <p:cNvPicPr preferRelativeResize="0"/>
          <p:nvPr/>
        </p:nvPicPr>
        <p:blipFill rotWithShape="1">
          <a:blip r:embed="rId4">
            <a:alphaModFix/>
          </a:blip>
          <a:srcRect b="0" l="0" r="0" t="0"/>
          <a:stretch/>
        </p:blipFill>
        <p:spPr>
          <a:xfrm>
            <a:off x="6507725" y="140625"/>
            <a:ext cx="2423550" cy="1717700"/>
          </a:xfrm>
          <a:prstGeom prst="rect">
            <a:avLst/>
          </a:prstGeom>
          <a:noFill/>
          <a:ln>
            <a:noFill/>
          </a:ln>
        </p:spPr>
      </p:pic>
      <p:pic>
        <p:nvPicPr>
          <p:cNvPr id="245" name="Google Shape;245;g17b3e36d556_0_55"/>
          <p:cNvPicPr preferRelativeResize="0"/>
          <p:nvPr/>
        </p:nvPicPr>
        <p:blipFill>
          <a:blip r:embed="rId5">
            <a:alphaModFix/>
          </a:blip>
          <a:stretch>
            <a:fillRect/>
          </a:stretch>
        </p:blipFill>
        <p:spPr>
          <a:xfrm>
            <a:off x="152400" y="4499724"/>
            <a:ext cx="2857500" cy="1600200"/>
          </a:xfrm>
          <a:prstGeom prst="rect">
            <a:avLst/>
          </a:prstGeom>
          <a:noFill/>
          <a:ln>
            <a:noFill/>
          </a:ln>
        </p:spPr>
      </p:pic>
      <p:pic>
        <p:nvPicPr>
          <p:cNvPr id="246" name="Google Shape;246;g17b3e36d556_0_55"/>
          <p:cNvPicPr preferRelativeResize="0"/>
          <p:nvPr/>
        </p:nvPicPr>
        <p:blipFill>
          <a:blip r:embed="rId6">
            <a:alphaModFix/>
          </a:blip>
          <a:stretch>
            <a:fillRect/>
          </a:stretch>
        </p:blipFill>
        <p:spPr>
          <a:xfrm>
            <a:off x="4086775" y="4175874"/>
            <a:ext cx="2381250" cy="19240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g17b3e36d556_0_66"/>
          <p:cNvSpPr txBox="1"/>
          <p:nvPr>
            <p:ph type="title"/>
          </p:nvPr>
        </p:nvSpPr>
        <p:spPr>
          <a:xfrm>
            <a:off x="7925" y="47625"/>
            <a:ext cx="9144000" cy="10266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accent1"/>
              </a:buClr>
              <a:buSzPts val="6000"/>
              <a:buFont typeface="Arial"/>
              <a:buNone/>
            </a:pPr>
            <a:r>
              <a:rPr b="0" i="0" lang="en-US" sz="6000" u="sng">
                <a:solidFill>
                  <a:schemeClr val="accent1"/>
                </a:solidFill>
                <a:latin typeface="Arial"/>
                <a:ea typeface="Arial"/>
                <a:cs typeface="Arial"/>
                <a:sym typeface="Arial"/>
              </a:rPr>
              <a:t>Literacy</a:t>
            </a:r>
            <a:endParaRPr/>
          </a:p>
        </p:txBody>
      </p:sp>
      <p:sp>
        <p:nvSpPr>
          <p:cNvPr id="253" name="Google Shape;253;g17b3e36d556_0_66"/>
          <p:cNvSpPr txBox="1"/>
          <p:nvPr>
            <p:ph idx="1" type="body"/>
          </p:nvPr>
        </p:nvSpPr>
        <p:spPr>
          <a:xfrm>
            <a:off x="252400" y="1171625"/>
            <a:ext cx="8610600" cy="773100"/>
          </a:xfrm>
          <a:prstGeom prst="rect">
            <a:avLst/>
          </a:prstGeom>
          <a:noFill/>
          <a:ln>
            <a:noFill/>
          </a:ln>
        </p:spPr>
        <p:txBody>
          <a:bodyPr anchorCtr="0" anchor="t" bIns="45700" lIns="91425" spcFirstLastPara="1" rIns="91425" wrap="square" tIns="45700">
            <a:normAutofit/>
          </a:bodyPr>
          <a:lstStyle/>
          <a:p>
            <a:pPr indent="0" lvl="0" marL="91440" marR="0" rtl="0" algn="l">
              <a:lnSpc>
                <a:spcPct val="85000"/>
              </a:lnSpc>
              <a:spcBef>
                <a:spcPts val="1300"/>
              </a:spcBef>
              <a:spcAft>
                <a:spcPts val="0"/>
              </a:spcAft>
              <a:buClr>
                <a:srgbClr val="262626"/>
              </a:buClr>
              <a:buSzPts val="2000"/>
              <a:buFont typeface="Arial"/>
              <a:buNone/>
            </a:pPr>
            <a:r>
              <a:rPr lang="en-US" sz="2000">
                <a:solidFill>
                  <a:srgbClr val="000000"/>
                </a:solidFill>
                <a:latin typeface="Arial"/>
                <a:ea typeface="Arial"/>
                <a:cs typeface="Arial"/>
                <a:sym typeface="Arial"/>
              </a:rPr>
              <a:t>Before I can Read…</a:t>
            </a:r>
            <a:endParaRPr b="0" i="0" sz="2000" u="none">
              <a:solidFill>
                <a:srgbClr val="000000"/>
              </a:solidFill>
              <a:latin typeface="Arial"/>
              <a:ea typeface="Arial"/>
              <a:cs typeface="Arial"/>
              <a:sym typeface="Arial"/>
            </a:endParaRPr>
          </a:p>
        </p:txBody>
      </p:sp>
      <p:sp>
        <p:nvSpPr>
          <p:cNvPr id="254" name="Google Shape;254;g17b3e36d556_0_66"/>
          <p:cNvSpPr txBox="1"/>
          <p:nvPr/>
        </p:nvSpPr>
        <p:spPr>
          <a:xfrm>
            <a:off x="80625" y="2149925"/>
            <a:ext cx="8409300" cy="1717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2060"/>
              </a:buClr>
              <a:buSzPts val="2000"/>
              <a:buFont typeface="Calibri"/>
              <a:buNone/>
            </a:pPr>
            <a:r>
              <a:rPr lang="en-US" sz="1800"/>
              <a:t>I need to recognise the sounds letters make.</a:t>
            </a:r>
            <a:endParaRPr sz="1800"/>
          </a:p>
          <a:p>
            <a:pPr indent="0" lvl="0" marL="0" marR="0" rtl="0" algn="l">
              <a:lnSpc>
                <a:spcPct val="100000"/>
              </a:lnSpc>
              <a:spcBef>
                <a:spcPts val="0"/>
              </a:spcBef>
              <a:spcAft>
                <a:spcPts val="0"/>
              </a:spcAft>
              <a:buClr>
                <a:srgbClr val="002060"/>
              </a:buClr>
              <a:buSzPts val="2000"/>
              <a:buFont typeface="Calibri"/>
              <a:buNone/>
            </a:pPr>
            <a:r>
              <a:rPr lang="en-US" sz="1800"/>
              <a:t>I need to be interested in the pictures and words in books</a:t>
            </a:r>
            <a:endParaRPr sz="1800"/>
          </a:p>
          <a:p>
            <a:pPr indent="0" lvl="0" marL="0" marR="0" rtl="0" algn="l">
              <a:lnSpc>
                <a:spcPct val="100000"/>
              </a:lnSpc>
              <a:spcBef>
                <a:spcPts val="0"/>
              </a:spcBef>
              <a:spcAft>
                <a:spcPts val="0"/>
              </a:spcAft>
              <a:buClr>
                <a:srgbClr val="002060"/>
              </a:buClr>
              <a:buSzPts val="2000"/>
              <a:buFont typeface="Calibri"/>
              <a:buNone/>
            </a:pPr>
            <a:r>
              <a:rPr lang="en-US" sz="1800"/>
              <a:t>I need to be able to follow objects with my eyes</a:t>
            </a:r>
            <a:endParaRPr sz="1800"/>
          </a:p>
          <a:p>
            <a:pPr indent="0" lvl="0" marL="0" marR="0" rtl="0" algn="l">
              <a:lnSpc>
                <a:spcPct val="100000"/>
              </a:lnSpc>
              <a:spcBef>
                <a:spcPts val="0"/>
              </a:spcBef>
              <a:spcAft>
                <a:spcPts val="0"/>
              </a:spcAft>
              <a:buClr>
                <a:srgbClr val="002060"/>
              </a:buClr>
              <a:buSzPts val="2000"/>
              <a:buFont typeface="Calibri"/>
              <a:buNone/>
            </a:pPr>
            <a:r>
              <a:rPr lang="en-US" sz="1800"/>
              <a:t>I need a large vocabulary</a:t>
            </a:r>
            <a:endParaRPr sz="1800"/>
          </a:p>
          <a:p>
            <a:pPr indent="0" lvl="0" marL="0" marR="0" rtl="0" algn="l">
              <a:lnSpc>
                <a:spcPct val="100000"/>
              </a:lnSpc>
              <a:spcBef>
                <a:spcPts val="0"/>
              </a:spcBef>
              <a:spcAft>
                <a:spcPts val="0"/>
              </a:spcAft>
              <a:buClr>
                <a:srgbClr val="002060"/>
              </a:buClr>
              <a:buSzPts val="2000"/>
              <a:buFont typeface="Calibri"/>
              <a:buNone/>
            </a:pPr>
            <a:r>
              <a:rPr lang="en-US" sz="1800"/>
              <a:t>I need to be able to do puzzles to differentiate different shapes</a:t>
            </a:r>
            <a:endParaRPr sz="1800"/>
          </a:p>
          <a:p>
            <a:pPr indent="0" lvl="0" marL="0" marR="0" rtl="0" algn="l">
              <a:lnSpc>
                <a:spcPct val="100000"/>
              </a:lnSpc>
              <a:spcBef>
                <a:spcPts val="0"/>
              </a:spcBef>
              <a:spcAft>
                <a:spcPts val="0"/>
              </a:spcAft>
              <a:buClr>
                <a:srgbClr val="002060"/>
              </a:buClr>
              <a:buSzPts val="2000"/>
              <a:buFont typeface="Calibri"/>
              <a:buNone/>
            </a:pPr>
            <a:r>
              <a:rPr lang="en-US" sz="1800"/>
              <a:t>I need to be able to use my hands and fingers independently</a:t>
            </a:r>
            <a:endParaRPr sz="1800"/>
          </a:p>
          <a:p>
            <a:pPr indent="0" lvl="0" marL="0" marR="0" rtl="0" algn="l">
              <a:lnSpc>
                <a:spcPct val="100000"/>
              </a:lnSpc>
              <a:spcBef>
                <a:spcPts val="0"/>
              </a:spcBef>
              <a:spcAft>
                <a:spcPts val="0"/>
              </a:spcAft>
              <a:buClr>
                <a:srgbClr val="002060"/>
              </a:buClr>
              <a:buSzPts val="2000"/>
              <a:buFont typeface="Calibri"/>
              <a:buNone/>
            </a:pPr>
            <a:r>
              <a:t/>
            </a:r>
            <a:endParaRPr sz="1800"/>
          </a:p>
          <a:p>
            <a:pPr indent="0" lvl="0" marL="0" marR="0" rtl="0" algn="l">
              <a:lnSpc>
                <a:spcPct val="100000"/>
              </a:lnSpc>
              <a:spcBef>
                <a:spcPts val="0"/>
              </a:spcBef>
              <a:spcAft>
                <a:spcPts val="0"/>
              </a:spcAft>
              <a:buClr>
                <a:srgbClr val="002060"/>
              </a:buClr>
              <a:buSzPts val="2000"/>
              <a:buFont typeface="Calibri"/>
              <a:buNone/>
            </a:pPr>
            <a:r>
              <a:t/>
            </a:r>
            <a:endParaRPr sz="1800"/>
          </a:p>
        </p:txBody>
      </p:sp>
      <p:pic>
        <p:nvPicPr>
          <p:cNvPr id="255" name="Google Shape;255;g17b3e36d556_0_66"/>
          <p:cNvPicPr preferRelativeResize="0"/>
          <p:nvPr/>
        </p:nvPicPr>
        <p:blipFill rotWithShape="1">
          <a:blip r:embed="rId3">
            <a:alphaModFix/>
          </a:blip>
          <a:srcRect b="0" l="0" r="0" t="0"/>
          <a:stretch/>
        </p:blipFill>
        <p:spPr>
          <a:xfrm>
            <a:off x="6507725" y="140625"/>
            <a:ext cx="2423550" cy="1717700"/>
          </a:xfrm>
          <a:prstGeom prst="rect">
            <a:avLst/>
          </a:prstGeom>
          <a:noFill/>
          <a:ln>
            <a:noFill/>
          </a:ln>
        </p:spPr>
      </p:pic>
      <p:pic>
        <p:nvPicPr>
          <p:cNvPr id="256" name="Google Shape;256;g17b3e36d556_0_66"/>
          <p:cNvPicPr preferRelativeResize="0"/>
          <p:nvPr/>
        </p:nvPicPr>
        <p:blipFill>
          <a:blip r:embed="rId4">
            <a:alphaModFix/>
          </a:blip>
          <a:stretch>
            <a:fillRect/>
          </a:stretch>
        </p:blipFill>
        <p:spPr>
          <a:xfrm>
            <a:off x="152400" y="4499724"/>
            <a:ext cx="2857500" cy="1600200"/>
          </a:xfrm>
          <a:prstGeom prst="rect">
            <a:avLst/>
          </a:prstGeom>
          <a:noFill/>
          <a:ln>
            <a:noFill/>
          </a:ln>
        </p:spPr>
      </p:pic>
      <p:pic>
        <p:nvPicPr>
          <p:cNvPr id="257" name="Google Shape;257;g17b3e36d556_0_66"/>
          <p:cNvPicPr preferRelativeResize="0"/>
          <p:nvPr/>
        </p:nvPicPr>
        <p:blipFill>
          <a:blip r:embed="rId5">
            <a:alphaModFix/>
          </a:blip>
          <a:stretch>
            <a:fillRect/>
          </a:stretch>
        </p:blipFill>
        <p:spPr>
          <a:xfrm>
            <a:off x="6590275" y="3144748"/>
            <a:ext cx="2423550" cy="3024626"/>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g17b3e36d556_0_79"/>
          <p:cNvSpPr txBox="1"/>
          <p:nvPr>
            <p:ph type="title"/>
          </p:nvPr>
        </p:nvSpPr>
        <p:spPr>
          <a:xfrm>
            <a:off x="7925" y="47625"/>
            <a:ext cx="9144000" cy="10266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accent1"/>
              </a:buClr>
              <a:buSzPts val="6000"/>
              <a:buFont typeface="Arial"/>
              <a:buNone/>
            </a:pPr>
            <a:r>
              <a:rPr b="0" i="0" lang="en-US" sz="6000" u="sng">
                <a:solidFill>
                  <a:schemeClr val="accent1"/>
                </a:solidFill>
                <a:latin typeface="Arial"/>
                <a:ea typeface="Arial"/>
                <a:cs typeface="Arial"/>
                <a:sym typeface="Arial"/>
              </a:rPr>
              <a:t>Literacy</a:t>
            </a:r>
            <a:endParaRPr/>
          </a:p>
        </p:txBody>
      </p:sp>
      <p:sp>
        <p:nvSpPr>
          <p:cNvPr id="264" name="Google Shape;264;g17b3e36d556_0_79"/>
          <p:cNvSpPr txBox="1"/>
          <p:nvPr>
            <p:ph idx="1" type="body"/>
          </p:nvPr>
        </p:nvSpPr>
        <p:spPr>
          <a:xfrm>
            <a:off x="252400" y="1171625"/>
            <a:ext cx="8610600" cy="773100"/>
          </a:xfrm>
          <a:prstGeom prst="rect">
            <a:avLst/>
          </a:prstGeom>
          <a:noFill/>
          <a:ln>
            <a:noFill/>
          </a:ln>
        </p:spPr>
        <p:txBody>
          <a:bodyPr anchorCtr="0" anchor="t" bIns="45700" lIns="91425" spcFirstLastPara="1" rIns="91425" wrap="square" tIns="45700">
            <a:normAutofit/>
          </a:bodyPr>
          <a:lstStyle/>
          <a:p>
            <a:pPr indent="0" lvl="0" marL="91440" marR="0" rtl="0" algn="l">
              <a:lnSpc>
                <a:spcPct val="85000"/>
              </a:lnSpc>
              <a:spcBef>
                <a:spcPts val="1300"/>
              </a:spcBef>
              <a:spcAft>
                <a:spcPts val="0"/>
              </a:spcAft>
              <a:buClr>
                <a:srgbClr val="262626"/>
              </a:buClr>
              <a:buSzPts val="2000"/>
              <a:buFont typeface="Arial"/>
              <a:buNone/>
            </a:pPr>
            <a:r>
              <a:rPr lang="en-US" sz="2000">
                <a:solidFill>
                  <a:srgbClr val="000000"/>
                </a:solidFill>
                <a:latin typeface="Arial"/>
                <a:ea typeface="Arial"/>
                <a:cs typeface="Arial"/>
                <a:sym typeface="Arial"/>
              </a:rPr>
              <a:t>Writing</a:t>
            </a:r>
            <a:endParaRPr b="0" i="0" sz="2000" u="none">
              <a:solidFill>
                <a:srgbClr val="000000"/>
              </a:solidFill>
              <a:latin typeface="Arial"/>
              <a:ea typeface="Arial"/>
              <a:cs typeface="Arial"/>
              <a:sym typeface="Arial"/>
            </a:endParaRPr>
          </a:p>
        </p:txBody>
      </p:sp>
      <p:sp>
        <p:nvSpPr>
          <p:cNvPr id="265" name="Google Shape;265;g17b3e36d556_0_79"/>
          <p:cNvSpPr txBox="1"/>
          <p:nvPr/>
        </p:nvSpPr>
        <p:spPr>
          <a:xfrm>
            <a:off x="80625" y="2149925"/>
            <a:ext cx="8409300" cy="1217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2060"/>
              </a:buClr>
              <a:buSzPts val="2000"/>
              <a:buFont typeface="Calibri"/>
              <a:buNone/>
            </a:pPr>
            <a:r>
              <a:rPr lang="en-US" sz="1800"/>
              <a:t>To be able to draw freely</a:t>
            </a:r>
            <a:endParaRPr sz="1800"/>
          </a:p>
          <a:p>
            <a:pPr indent="0" lvl="0" marL="0" marR="0" rtl="0" algn="l">
              <a:lnSpc>
                <a:spcPct val="100000"/>
              </a:lnSpc>
              <a:spcBef>
                <a:spcPts val="0"/>
              </a:spcBef>
              <a:spcAft>
                <a:spcPts val="0"/>
              </a:spcAft>
              <a:buClr>
                <a:srgbClr val="002060"/>
              </a:buClr>
              <a:buSzPts val="2000"/>
              <a:buFont typeface="Calibri"/>
              <a:buNone/>
            </a:pPr>
            <a:r>
              <a:rPr lang="en-US" sz="1800"/>
              <a:t>To begin to add marks to drawing</a:t>
            </a:r>
            <a:endParaRPr sz="1800"/>
          </a:p>
          <a:p>
            <a:pPr indent="0" lvl="0" marL="0" marR="0" rtl="0" algn="l">
              <a:lnSpc>
                <a:spcPct val="100000"/>
              </a:lnSpc>
              <a:spcBef>
                <a:spcPts val="0"/>
              </a:spcBef>
              <a:spcAft>
                <a:spcPts val="0"/>
              </a:spcAft>
              <a:buClr>
                <a:srgbClr val="002060"/>
              </a:buClr>
              <a:buSzPts val="2000"/>
              <a:buFont typeface="Calibri"/>
              <a:buNone/>
            </a:pPr>
            <a:r>
              <a:rPr lang="en-US" sz="1800"/>
              <a:t>To talk about their pictures</a:t>
            </a:r>
            <a:endParaRPr sz="1800"/>
          </a:p>
          <a:p>
            <a:pPr indent="0" lvl="0" marL="0" marR="0" rtl="0" algn="l">
              <a:lnSpc>
                <a:spcPct val="100000"/>
              </a:lnSpc>
              <a:spcBef>
                <a:spcPts val="0"/>
              </a:spcBef>
              <a:spcAft>
                <a:spcPts val="0"/>
              </a:spcAft>
              <a:buClr>
                <a:srgbClr val="002060"/>
              </a:buClr>
              <a:buSzPts val="2000"/>
              <a:buFont typeface="Calibri"/>
              <a:buNone/>
            </a:pPr>
            <a:r>
              <a:rPr lang="en-US" sz="1800"/>
              <a:t>To begin to form some recognisable letters</a:t>
            </a:r>
            <a:endParaRPr sz="1800"/>
          </a:p>
          <a:p>
            <a:pPr indent="0" lvl="0" marL="0" marR="0" rtl="0" algn="l">
              <a:lnSpc>
                <a:spcPct val="100000"/>
              </a:lnSpc>
              <a:spcBef>
                <a:spcPts val="0"/>
              </a:spcBef>
              <a:spcAft>
                <a:spcPts val="0"/>
              </a:spcAft>
              <a:buClr>
                <a:srgbClr val="002060"/>
              </a:buClr>
              <a:buSzPts val="2000"/>
              <a:buFont typeface="Calibri"/>
              <a:buNone/>
            </a:pPr>
            <a:r>
              <a:t/>
            </a:r>
            <a:endParaRPr sz="1800"/>
          </a:p>
          <a:p>
            <a:pPr indent="0" lvl="0" marL="0" marR="0" rtl="0" algn="l">
              <a:lnSpc>
                <a:spcPct val="100000"/>
              </a:lnSpc>
              <a:spcBef>
                <a:spcPts val="0"/>
              </a:spcBef>
              <a:spcAft>
                <a:spcPts val="0"/>
              </a:spcAft>
              <a:buClr>
                <a:srgbClr val="002060"/>
              </a:buClr>
              <a:buSzPts val="2000"/>
              <a:buFont typeface="Calibri"/>
              <a:buNone/>
            </a:pPr>
            <a:r>
              <a:t/>
            </a:r>
            <a:endParaRPr sz="1800"/>
          </a:p>
        </p:txBody>
      </p:sp>
      <p:pic>
        <p:nvPicPr>
          <p:cNvPr id="266" name="Google Shape;266;g17b3e36d556_0_79"/>
          <p:cNvPicPr preferRelativeResize="0"/>
          <p:nvPr/>
        </p:nvPicPr>
        <p:blipFill rotWithShape="1">
          <a:blip r:embed="rId3">
            <a:alphaModFix/>
          </a:blip>
          <a:srcRect b="0" l="0" r="0" t="0"/>
          <a:stretch/>
        </p:blipFill>
        <p:spPr>
          <a:xfrm>
            <a:off x="6507725" y="140625"/>
            <a:ext cx="2423550" cy="1717700"/>
          </a:xfrm>
          <a:prstGeom prst="rect">
            <a:avLst/>
          </a:prstGeom>
          <a:noFill/>
          <a:ln>
            <a:noFill/>
          </a:ln>
        </p:spPr>
      </p:pic>
      <p:pic>
        <p:nvPicPr>
          <p:cNvPr id="267" name="Google Shape;267;g17b3e36d556_0_79"/>
          <p:cNvPicPr preferRelativeResize="0"/>
          <p:nvPr/>
        </p:nvPicPr>
        <p:blipFill>
          <a:blip r:embed="rId4">
            <a:alphaModFix/>
          </a:blip>
          <a:stretch>
            <a:fillRect/>
          </a:stretch>
        </p:blipFill>
        <p:spPr>
          <a:xfrm>
            <a:off x="152400" y="3520025"/>
            <a:ext cx="2381250" cy="1924050"/>
          </a:xfrm>
          <a:prstGeom prst="rect">
            <a:avLst/>
          </a:prstGeom>
          <a:noFill/>
          <a:ln>
            <a:noFill/>
          </a:ln>
        </p:spPr>
      </p:pic>
      <p:pic>
        <p:nvPicPr>
          <p:cNvPr id="268" name="Google Shape;268;g17b3e36d556_0_79"/>
          <p:cNvPicPr preferRelativeResize="0"/>
          <p:nvPr/>
        </p:nvPicPr>
        <p:blipFill>
          <a:blip r:embed="rId5">
            <a:alphaModFix/>
          </a:blip>
          <a:stretch>
            <a:fillRect/>
          </a:stretch>
        </p:blipFill>
        <p:spPr>
          <a:xfrm>
            <a:off x="5553775" y="3010650"/>
            <a:ext cx="3076575" cy="1485900"/>
          </a:xfrm>
          <a:prstGeom prst="rect">
            <a:avLst/>
          </a:prstGeom>
          <a:noFill/>
          <a:ln>
            <a:noFill/>
          </a:ln>
        </p:spPr>
      </p:pic>
      <p:pic>
        <p:nvPicPr>
          <p:cNvPr id="269" name="Google Shape;269;g17b3e36d556_0_79"/>
          <p:cNvPicPr preferRelativeResize="0"/>
          <p:nvPr/>
        </p:nvPicPr>
        <p:blipFill>
          <a:blip r:embed="rId6">
            <a:alphaModFix/>
          </a:blip>
          <a:stretch>
            <a:fillRect/>
          </a:stretch>
        </p:blipFill>
        <p:spPr>
          <a:xfrm>
            <a:off x="3102100" y="4443325"/>
            <a:ext cx="2939799" cy="20566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g17b3e36d556_0_92"/>
          <p:cNvSpPr txBox="1"/>
          <p:nvPr>
            <p:ph type="title"/>
          </p:nvPr>
        </p:nvSpPr>
        <p:spPr>
          <a:xfrm>
            <a:off x="7925" y="47625"/>
            <a:ext cx="9144000" cy="10266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accent1"/>
              </a:buClr>
              <a:buSzPts val="6000"/>
              <a:buFont typeface="Arial"/>
              <a:buNone/>
            </a:pPr>
            <a:r>
              <a:rPr b="0" i="0" lang="en-US" sz="6000" u="sng">
                <a:solidFill>
                  <a:schemeClr val="accent1"/>
                </a:solidFill>
                <a:latin typeface="Arial"/>
                <a:ea typeface="Arial"/>
                <a:cs typeface="Arial"/>
                <a:sym typeface="Arial"/>
              </a:rPr>
              <a:t>Literacy</a:t>
            </a:r>
            <a:endParaRPr/>
          </a:p>
        </p:txBody>
      </p:sp>
      <p:sp>
        <p:nvSpPr>
          <p:cNvPr id="276" name="Google Shape;276;g17b3e36d556_0_92"/>
          <p:cNvSpPr txBox="1"/>
          <p:nvPr>
            <p:ph idx="1" type="body"/>
          </p:nvPr>
        </p:nvSpPr>
        <p:spPr>
          <a:xfrm>
            <a:off x="252400" y="1171625"/>
            <a:ext cx="8610600" cy="773100"/>
          </a:xfrm>
          <a:prstGeom prst="rect">
            <a:avLst/>
          </a:prstGeom>
          <a:noFill/>
          <a:ln>
            <a:noFill/>
          </a:ln>
        </p:spPr>
        <p:txBody>
          <a:bodyPr anchorCtr="0" anchor="t" bIns="45700" lIns="91425" spcFirstLastPara="1" rIns="91425" wrap="square" tIns="45700">
            <a:normAutofit/>
          </a:bodyPr>
          <a:lstStyle/>
          <a:p>
            <a:pPr indent="0" lvl="0" marL="0" marR="0" rtl="0" algn="l">
              <a:lnSpc>
                <a:spcPct val="85000"/>
              </a:lnSpc>
              <a:spcBef>
                <a:spcPts val="1300"/>
              </a:spcBef>
              <a:spcAft>
                <a:spcPts val="0"/>
              </a:spcAft>
              <a:buClr>
                <a:srgbClr val="262626"/>
              </a:buClr>
              <a:buSzPts val="2000"/>
              <a:buFont typeface="Arial"/>
              <a:buNone/>
            </a:pPr>
            <a:r>
              <a:rPr lang="en-US" sz="2000">
                <a:solidFill>
                  <a:srgbClr val="000000"/>
                </a:solidFill>
                <a:latin typeface="Arial"/>
                <a:ea typeface="Arial"/>
                <a:cs typeface="Arial"/>
                <a:sym typeface="Arial"/>
              </a:rPr>
              <a:t>Before I can write…</a:t>
            </a:r>
            <a:endParaRPr b="0" i="0" sz="2000" u="none">
              <a:solidFill>
                <a:srgbClr val="000000"/>
              </a:solidFill>
              <a:latin typeface="Arial"/>
              <a:ea typeface="Arial"/>
              <a:cs typeface="Arial"/>
              <a:sym typeface="Arial"/>
            </a:endParaRPr>
          </a:p>
        </p:txBody>
      </p:sp>
      <p:sp>
        <p:nvSpPr>
          <p:cNvPr id="277" name="Google Shape;277;g17b3e36d556_0_92"/>
          <p:cNvSpPr txBox="1"/>
          <p:nvPr/>
        </p:nvSpPr>
        <p:spPr>
          <a:xfrm>
            <a:off x="80625" y="2149925"/>
            <a:ext cx="8409300" cy="2246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2060"/>
              </a:buClr>
              <a:buSzPts val="2000"/>
              <a:buFont typeface="Calibri"/>
              <a:buNone/>
            </a:pPr>
            <a:r>
              <a:rPr lang="en-US" sz="1800"/>
              <a:t>Ineed to…</a:t>
            </a:r>
            <a:endParaRPr sz="1800"/>
          </a:p>
          <a:p>
            <a:pPr indent="0" lvl="0" marL="0" marR="0" rtl="0" algn="l">
              <a:lnSpc>
                <a:spcPct val="100000"/>
              </a:lnSpc>
              <a:spcBef>
                <a:spcPts val="0"/>
              </a:spcBef>
              <a:spcAft>
                <a:spcPts val="0"/>
              </a:spcAft>
              <a:buClr>
                <a:srgbClr val="002060"/>
              </a:buClr>
              <a:buSzPts val="2000"/>
              <a:buFont typeface="Calibri"/>
              <a:buNone/>
            </a:pPr>
            <a:r>
              <a:rPr lang="en-US" sz="1800"/>
              <a:t> Imagine make up stories</a:t>
            </a:r>
            <a:endParaRPr sz="1800"/>
          </a:p>
          <a:p>
            <a:pPr indent="0" lvl="0" marL="0" marR="0" rtl="0" algn="l">
              <a:lnSpc>
                <a:spcPct val="100000"/>
              </a:lnSpc>
              <a:spcBef>
                <a:spcPts val="0"/>
              </a:spcBef>
              <a:spcAft>
                <a:spcPts val="0"/>
              </a:spcAft>
              <a:buClr>
                <a:srgbClr val="002060"/>
              </a:buClr>
              <a:buSzPts val="2000"/>
              <a:buFont typeface="Calibri"/>
              <a:buNone/>
            </a:pPr>
            <a:r>
              <a:rPr lang="en-US" sz="1800"/>
              <a:t>Build I need to be able to use my finger independently</a:t>
            </a:r>
            <a:endParaRPr sz="1800"/>
          </a:p>
          <a:p>
            <a:pPr indent="0" lvl="0" marL="0" marR="0" rtl="0" algn="l">
              <a:lnSpc>
                <a:spcPct val="100000"/>
              </a:lnSpc>
              <a:spcBef>
                <a:spcPts val="0"/>
              </a:spcBef>
              <a:spcAft>
                <a:spcPts val="0"/>
              </a:spcAft>
              <a:buClr>
                <a:srgbClr val="002060"/>
              </a:buClr>
              <a:buSzPts val="2000"/>
              <a:buFont typeface="Calibri"/>
              <a:buNone/>
            </a:pPr>
            <a:r>
              <a:rPr lang="en-US" sz="1800"/>
              <a:t>Draw and scribble</a:t>
            </a:r>
            <a:endParaRPr sz="1800"/>
          </a:p>
          <a:p>
            <a:pPr indent="0" lvl="0" marL="0" marR="0" rtl="0" algn="l">
              <a:lnSpc>
                <a:spcPct val="100000"/>
              </a:lnSpc>
              <a:spcBef>
                <a:spcPts val="0"/>
              </a:spcBef>
              <a:spcAft>
                <a:spcPts val="0"/>
              </a:spcAft>
              <a:buClr>
                <a:srgbClr val="002060"/>
              </a:buClr>
              <a:buSzPts val="2000"/>
              <a:buFont typeface="Calibri"/>
              <a:buNone/>
            </a:pPr>
            <a:r>
              <a:rPr lang="en-US" sz="1800"/>
              <a:t>Use paintbrushes crayons and pens</a:t>
            </a:r>
            <a:endParaRPr sz="1800"/>
          </a:p>
          <a:p>
            <a:pPr indent="0" lvl="0" marL="0" marR="0" rtl="0" algn="l">
              <a:lnSpc>
                <a:spcPct val="100000"/>
              </a:lnSpc>
              <a:spcBef>
                <a:spcPts val="0"/>
              </a:spcBef>
              <a:spcAft>
                <a:spcPts val="0"/>
              </a:spcAft>
              <a:buClr>
                <a:srgbClr val="002060"/>
              </a:buClr>
              <a:buSzPts val="2000"/>
              <a:buFont typeface="Calibri"/>
              <a:buNone/>
            </a:pPr>
            <a:r>
              <a:rPr lang="en-US" sz="1800"/>
              <a:t>Climb I need strong muscles to be able to sit up and write</a:t>
            </a:r>
            <a:endParaRPr sz="1800"/>
          </a:p>
          <a:p>
            <a:pPr indent="0" lvl="0" marL="0" marR="0" rtl="0" algn="l">
              <a:lnSpc>
                <a:spcPct val="100000"/>
              </a:lnSpc>
              <a:spcBef>
                <a:spcPts val="0"/>
              </a:spcBef>
              <a:spcAft>
                <a:spcPts val="0"/>
              </a:spcAft>
              <a:buClr>
                <a:srgbClr val="002060"/>
              </a:buClr>
              <a:buSzPts val="2000"/>
              <a:buFont typeface="Calibri"/>
              <a:buNone/>
            </a:pPr>
            <a:r>
              <a:rPr lang="en-US" sz="1800"/>
              <a:t>I need to be </a:t>
            </a:r>
            <a:r>
              <a:rPr lang="en-US" sz="1800"/>
              <a:t>interested</a:t>
            </a:r>
            <a:r>
              <a:rPr lang="en-US" sz="1800"/>
              <a:t> in letters and words</a:t>
            </a:r>
            <a:endParaRPr sz="1800"/>
          </a:p>
          <a:p>
            <a:pPr indent="0" lvl="0" marL="0" marR="0" rtl="0" algn="l">
              <a:lnSpc>
                <a:spcPct val="100000"/>
              </a:lnSpc>
              <a:spcBef>
                <a:spcPts val="0"/>
              </a:spcBef>
              <a:spcAft>
                <a:spcPts val="0"/>
              </a:spcAft>
              <a:buClr>
                <a:srgbClr val="002060"/>
              </a:buClr>
              <a:buSzPts val="2000"/>
              <a:buFont typeface="Calibri"/>
              <a:buNone/>
            </a:pPr>
            <a:r>
              <a:t/>
            </a:r>
            <a:endParaRPr sz="1800"/>
          </a:p>
        </p:txBody>
      </p:sp>
      <p:pic>
        <p:nvPicPr>
          <p:cNvPr id="278" name="Google Shape;278;g17b3e36d556_0_92"/>
          <p:cNvPicPr preferRelativeResize="0"/>
          <p:nvPr/>
        </p:nvPicPr>
        <p:blipFill rotWithShape="1">
          <a:blip r:embed="rId3">
            <a:alphaModFix/>
          </a:blip>
          <a:srcRect b="0" l="0" r="0" t="0"/>
          <a:stretch/>
        </p:blipFill>
        <p:spPr>
          <a:xfrm>
            <a:off x="6507725" y="140625"/>
            <a:ext cx="2423550" cy="1717700"/>
          </a:xfrm>
          <a:prstGeom prst="rect">
            <a:avLst/>
          </a:prstGeom>
          <a:noFill/>
          <a:ln>
            <a:noFill/>
          </a:ln>
        </p:spPr>
      </p:pic>
      <p:pic>
        <p:nvPicPr>
          <p:cNvPr id="279" name="Google Shape;279;g17b3e36d556_0_92"/>
          <p:cNvPicPr preferRelativeResize="0"/>
          <p:nvPr/>
        </p:nvPicPr>
        <p:blipFill>
          <a:blip r:embed="rId4">
            <a:alphaModFix/>
          </a:blip>
          <a:stretch>
            <a:fillRect/>
          </a:stretch>
        </p:blipFill>
        <p:spPr>
          <a:xfrm>
            <a:off x="555050" y="4933600"/>
            <a:ext cx="2009400" cy="1623600"/>
          </a:xfrm>
          <a:prstGeom prst="rect">
            <a:avLst/>
          </a:prstGeom>
          <a:noFill/>
          <a:ln>
            <a:noFill/>
          </a:ln>
        </p:spPr>
      </p:pic>
      <p:pic>
        <p:nvPicPr>
          <p:cNvPr id="280" name="Google Shape;280;g17b3e36d556_0_92"/>
          <p:cNvPicPr preferRelativeResize="0"/>
          <p:nvPr/>
        </p:nvPicPr>
        <p:blipFill>
          <a:blip r:embed="rId5">
            <a:alphaModFix/>
          </a:blip>
          <a:stretch>
            <a:fillRect/>
          </a:stretch>
        </p:blipFill>
        <p:spPr>
          <a:xfrm>
            <a:off x="3102100" y="5047075"/>
            <a:ext cx="2076775" cy="1452900"/>
          </a:xfrm>
          <a:prstGeom prst="rect">
            <a:avLst/>
          </a:prstGeom>
          <a:noFill/>
          <a:ln>
            <a:noFill/>
          </a:ln>
        </p:spPr>
      </p:pic>
      <p:pic>
        <p:nvPicPr>
          <p:cNvPr id="281" name="Google Shape;281;g17b3e36d556_0_92"/>
          <p:cNvPicPr preferRelativeResize="0"/>
          <p:nvPr/>
        </p:nvPicPr>
        <p:blipFill>
          <a:blip r:embed="rId6">
            <a:alphaModFix/>
          </a:blip>
          <a:stretch>
            <a:fillRect/>
          </a:stretch>
        </p:blipFill>
        <p:spPr>
          <a:xfrm>
            <a:off x="6382975" y="3789767"/>
            <a:ext cx="2295624" cy="2864932"/>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9"/>
          <p:cNvSpPr txBox="1"/>
          <p:nvPr>
            <p:ph type="title"/>
          </p:nvPr>
        </p:nvSpPr>
        <p:spPr>
          <a:xfrm>
            <a:off x="539750" y="300037"/>
            <a:ext cx="8080500" cy="16590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accent1"/>
              </a:buClr>
              <a:buSzPts val="4800"/>
              <a:buFont typeface="Arial"/>
              <a:buNone/>
            </a:pPr>
            <a:r>
              <a:rPr b="0" i="0" lang="en-US" sz="4800" u="sng">
                <a:solidFill>
                  <a:schemeClr val="accent1"/>
                </a:solidFill>
                <a:latin typeface="Arial"/>
                <a:ea typeface="Arial"/>
                <a:cs typeface="Arial"/>
                <a:sym typeface="Arial"/>
              </a:rPr>
              <a:t>Mathematics</a:t>
            </a:r>
            <a:endParaRPr/>
          </a:p>
        </p:txBody>
      </p:sp>
      <p:sp>
        <p:nvSpPr>
          <p:cNvPr id="288" name="Google Shape;288;p9"/>
          <p:cNvSpPr txBox="1"/>
          <p:nvPr>
            <p:ph idx="1" type="body"/>
          </p:nvPr>
        </p:nvSpPr>
        <p:spPr>
          <a:xfrm>
            <a:off x="450850" y="1539875"/>
            <a:ext cx="8229600" cy="865200"/>
          </a:xfrm>
          <a:prstGeom prst="rect">
            <a:avLst/>
          </a:prstGeom>
          <a:noFill/>
          <a:ln>
            <a:noFill/>
          </a:ln>
        </p:spPr>
        <p:txBody>
          <a:bodyPr anchorCtr="0" anchor="t" bIns="45700" lIns="91425" spcFirstLastPara="1" rIns="91425" wrap="square" tIns="45700">
            <a:noAutofit/>
          </a:bodyPr>
          <a:lstStyle/>
          <a:p>
            <a:pPr indent="0" lvl="0" marL="0" marR="0" rtl="0" algn="ctr">
              <a:lnSpc>
                <a:spcPct val="85000"/>
              </a:lnSpc>
              <a:spcBef>
                <a:spcPts val="0"/>
              </a:spcBef>
              <a:spcAft>
                <a:spcPts val="0"/>
              </a:spcAft>
              <a:buClr>
                <a:srgbClr val="000000"/>
              </a:buClr>
              <a:buSzPts val="2000"/>
              <a:buFont typeface="Arial"/>
              <a:buNone/>
            </a:pPr>
            <a:r>
              <a:rPr b="0" i="0" lang="en-US" sz="2000" u="none">
                <a:solidFill>
                  <a:srgbClr val="000000"/>
                </a:solidFill>
                <a:latin typeface="Arial"/>
                <a:ea typeface="Arial"/>
                <a:cs typeface="Arial"/>
                <a:sym typeface="Arial"/>
              </a:rPr>
              <a:t>11. Number</a:t>
            </a:r>
            <a:endParaRPr/>
          </a:p>
          <a:p>
            <a:pPr indent="0" lvl="0" marL="0" marR="0" rtl="0" algn="ctr">
              <a:lnSpc>
                <a:spcPct val="85000"/>
              </a:lnSpc>
              <a:spcBef>
                <a:spcPts val="1300"/>
              </a:spcBef>
              <a:spcAft>
                <a:spcPts val="0"/>
              </a:spcAft>
              <a:buClr>
                <a:srgbClr val="000000"/>
              </a:buClr>
              <a:buSzPts val="2000"/>
              <a:buFont typeface="Arial"/>
              <a:buNone/>
            </a:pPr>
            <a:r>
              <a:rPr b="0" i="0" lang="en-US" sz="2000" u="none">
                <a:solidFill>
                  <a:srgbClr val="000000"/>
                </a:solidFill>
                <a:latin typeface="Arial"/>
                <a:ea typeface="Arial"/>
                <a:cs typeface="Arial"/>
                <a:sym typeface="Arial"/>
              </a:rPr>
              <a:t>12. </a:t>
            </a:r>
            <a:r>
              <a:rPr lang="en-US" sz="2000">
                <a:solidFill>
                  <a:srgbClr val="000000"/>
                </a:solidFill>
                <a:latin typeface="Arial"/>
                <a:ea typeface="Arial"/>
                <a:cs typeface="Arial"/>
                <a:sym typeface="Arial"/>
              </a:rPr>
              <a:t>Numerical Pattern</a:t>
            </a:r>
            <a:endParaRPr/>
          </a:p>
        </p:txBody>
      </p:sp>
      <p:pic>
        <p:nvPicPr>
          <p:cNvPr descr="138F~Dr-Seuss-Numbers-Posters" id="289" name="Google Shape;289;p9"/>
          <p:cNvPicPr preferRelativeResize="0"/>
          <p:nvPr/>
        </p:nvPicPr>
        <p:blipFill rotWithShape="1">
          <a:blip r:embed="rId3">
            <a:alphaModFix/>
          </a:blip>
          <a:srcRect b="0" l="0" r="0" t="0"/>
          <a:stretch/>
        </p:blipFill>
        <p:spPr>
          <a:xfrm rot="840000">
            <a:off x="7094537" y="4591050"/>
            <a:ext cx="1376362" cy="1830387"/>
          </a:xfrm>
          <a:prstGeom prst="rect">
            <a:avLst/>
          </a:prstGeom>
          <a:noFill/>
          <a:ln>
            <a:noFill/>
          </a:ln>
        </p:spPr>
      </p:pic>
      <p:pic>
        <p:nvPicPr>
          <p:cNvPr descr="http://www.holz-toys.co.uk/blog/wp-content/uploads/2010/12/scales.jpg" id="290" name="Google Shape;290;p9"/>
          <p:cNvPicPr preferRelativeResize="0"/>
          <p:nvPr/>
        </p:nvPicPr>
        <p:blipFill rotWithShape="1">
          <a:blip r:embed="rId4">
            <a:alphaModFix/>
          </a:blip>
          <a:srcRect b="0" l="0" r="0" t="0"/>
          <a:stretch/>
        </p:blipFill>
        <p:spPr>
          <a:xfrm>
            <a:off x="276362" y="4286250"/>
            <a:ext cx="2143125" cy="1666875"/>
          </a:xfrm>
          <a:prstGeom prst="rect">
            <a:avLst/>
          </a:prstGeom>
          <a:noFill/>
          <a:ln>
            <a:noFill/>
          </a:ln>
        </p:spPr>
      </p:pic>
      <p:pic>
        <p:nvPicPr>
          <p:cNvPr descr="http://t1.gstatic.com/images?q=tbn:ANd9GcREymHftqUwKjMuJBD2FsRz_mEkqG-QMCnZzAIL6XSHwkKClO3oAg" id="291" name="Google Shape;291;p9"/>
          <p:cNvPicPr preferRelativeResize="0"/>
          <p:nvPr/>
        </p:nvPicPr>
        <p:blipFill rotWithShape="1">
          <a:blip r:embed="rId5">
            <a:alphaModFix/>
          </a:blip>
          <a:srcRect b="0" l="0" r="0" t="0"/>
          <a:stretch/>
        </p:blipFill>
        <p:spPr>
          <a:xfrm>
            <a:off x="4284662" y="4484687"/>
            <a:ext cx="1531937" cy="1471612"/>
          </a:xfrm>
          <a:prstGeom prst="rect">
            <a:avLst/>
          </a:prstGeom>
          <a:noFill/>
          <a:ln>
            <a:noFill/>
          </a:ln>
        </p:spPr>
      </p:pic>
      <p:sp>
        <p:nvSpPr>
          <p:cNvPr id="292" name="Google Shape;292;p9"/>
          <p:cNvSpPr txBox="1"/>
          <p:nvPr/>
        </p:nvSpPr>
        <p:spPr>
          <a:xfrm>
            <a:off x="696912" y="2441575"/>
            <a:ext cx="8075700" cy="1808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2060"/>
              </a:buClr>
              <a:buSzPts val="2000"/>
              <a:buFont typeface="Calibri"/>
              <a:buNone/>
            </a:pPr>
            <a:r>
              <a:rPr b="0" i="0" lang="en-US" sz="2000" u="none" cap="none" strike="noStrike">
                <a:solidFill>
                  <a:srgbClr val="002060"/>
                </a:solidFill>
                <a:latin typeface="Calibri"/>
                <a:ea typeface="Calibri"/>
                <a:cs typeface="Calibri"/>
                <a:sym typeface="Calibri"/>
              </a:rPr>
              <a:t>Mathematics involves providing children with opportunities to develop and improve their skills in counting, understanding and using numbers, calculating simple addition and subtraction problems as well as describes shapes, spaces and measures.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400"/>
              </a:spcBef>
              <a:spcAft>
                <a:spcPts val="0"/>
              </a:spcAft>
              <a:buClr>
                <a:schemeClr val="dk1"/>
              </a:buClr>
              <a:buSzPts val="2000"/>
              <a:buFont typeface="Arial"/>
              <a:buNone/>
            </a:pPr>
            <a:r>
              <a:t/>
            </a:r>
            <a:endParaRPr b="0" i="0" sz="2000" u="none" cap="none" strike="noStrike">
              <a:solidFill>
                <a:srgbClr val="002060"/>
              </a:solidFill>
              <a:latin typeface="Calibri"/>
              <a:ea typeface="Calibri"/>
              <a:cs typeface="Calibri"/>
              <a:sym typeface="Calibri"/>
            </a:endParaRPr>
          </a:p>
          <a:p>
            <a:pPr indent="0" lvl="0" marL="0" marR="0" rtl="0" algn="l">
              <a:lnSpc>
                <a:spcPct val="100000"/>
              </a:lnSpc>
              <a:spcBef>
                <a:spcPts val="400"/>
              </a:spcBef>
              <a:spcAft>
                <a:spcPts val="0"/>
              </a:spcAft>
              <a:buClr>
                <a:srgbClr val="002060"/>
              </a:buClr>
              <a:buSzPts val="2000"/>
              <a:buFont typeface="Calibri"/>
              <a:buNone/>
            </a:pPr>
            <a:r>
              <a:t/>
            </a:r>
            <a:endParaRPr b="0" i="0" sz="1400" u="none" cap="none" strike="noStrike">
              <a:solidFill>
                <a:srgbClr val="000000"/>
              </a:solidFill>
              <a:latin typeface="Arial"/>
              <a:ea typeface="Arial"/>
              <a:cs typeface="Arial"/>
              <a:sym typeface="Arial"/>
            </a:endParaRPr>
          </a:p>
        </p:txBody>
      </p:sp>
      <p:pic>
        <p:nvPicPr>
          <p:cNvPr id="293" name="Google Shape;293;p9"/>
          <p:cNvPicPr preferRelativeResize="0"/>
          <p:nvPr/>
        </p:nvPicPr>
        <p:blipFill rotWithShape="1">
          <a:blip r:embed="rId6">
            <a:alphaModFix/>
          </a:blip>
          <a:srcRect b="0" l="0" r="0" t="0"/>
          <a:stretch/>
        </p:blipFill>
        <p:spPr>
          <a:xfrm>
            <a:off x="6570950" y="114087"/>
            <a:ext cx="2423550" cy="17177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g17b3e36d556_0_104"/>
          <p:cNvSpPr txBox="1"/>
          <p:nvPr>
            <p:ph type="title"/>
          </p:nvPr>
        </p:nvSpPr>
        <p:spPr>
          <a:xfrm>
            <a:off x="539750" y="300037"/>
            <a:ext cx="8080500" cy="16590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accent1"/>
              </a:buClr>
              <a:buSzPts val="4800"/>
              <a:buFont typeface="Arial"/>
              <a:buNone/>
            </a:pPr>
            <a:r>
              <a:rPr b="0" i="0" lang="en-US" sz="4800" u="sng">
                <a:solidFill>
                  <a:schemeClr val="accent1"/>
                </a:solidFill>
                <a:latin typeface="Arial"/>
                <a:ea typeface="Arial"/>
                <a:cs typeface="Arial"/>
                <a:sym typeface="Arial"/>
              </a:rPr>
              <a:t>Mathematics</a:t>
            </a:r>
            <a:endParaRPr/>
          </a:p>
        </p:txBody>
      </p:sp>
      <p:sp>
        <p:nvSpPr>
          <p:cNvPr id="300" name="Google Shape;300;g17b3e36d556_0_104"/>
          <p:cNvSpPr txBox="1"/>
          <p:nvPr>
            <p:ph idx="1" type="body"/>
          </p:nvPr>
        </p:nvSpPr>
        <p:spPr>
          <a:xfrm>
            <a:off x="450850" y="1539875"/>
            <a:ext cx="8229600" cy="865200"/>
          </a:xfrm>
          <a:prstGeom prst="rect">
            <a:avLst/>
          </a:prstGeom>
          <a:noFill/>
          <a:ln>
            <a:noFill/>
          </a:ln>
        </p:spPr>
        <p:txBody>
          <a:bodyPr anchorCtr="0" anchor="t" bIns="45700" lIns="91425" spcFirstLastPara="1" rIns="91425" wrap="square" tIns="45700">
            <a:noAutofit/>
          </a:bodyPr>
          <a:lstStyle/>
          <a:p>
            <a:pPr indent="0" lvl="0" marL="0" marR="0" rtl="0" algn="ctr">
              <a:lnSpc>
                <a:spcPct val="85000"/>
              </a:lnSpc>
              <a:spcBef>
                <a:spcPts val="1300"/>
              </a:spcBef>
              <a:spcAft>
                <a:spcPts val="0"/>
              </a:spcAft>
              <a:buClr>
                <a:srgbClr val="000000"/>
              </a:buClr>
              <a:buSzPts val="2000"/>
              <a:buFont typeface="Arial"/>
              <a:buNone/>
            </a:pPr>
            <a:r>
              <a:t/>
            </a:r>
            <a:endParaRPr/>
          </a:p>
        </p:txBody>
      </p:sp>
      <p:pic>
        <p:nvPicPr>
          <p:cNvPr descr="138F~Dr-Seuss-Numbers-Posters" id="301" name="Google Shape;301;g17b3e36d556_0_104"/>
          <p:cNvPicPr preferRelativeResize="0"/>
          <p:nvPr/>
        </p:nvPicPr>
        <p:blipFill rotWithShape="1">
          <a:blip r:embed="rId3">
            <a:alphaModFix/>
          </a:blip>
          <a:srcRect b="0" l="0" r="0" t="0"/>
          <a:stretch/>
        </p:blipFill>
        <p:spPr>
          <a:xfrm rot="840000">
            <a:off x="7094537" y="4591050"/>
            <a:ext cx="1376362" cy="1830387"/>
          </a:xfrm>
          <a:prstGeom prst="rect">
            <a:avLst/>
          </a:prstGeom>
          <a:noFill/>
          <a:ln>
            <a:noFill/>
          </a:ln>
        </p:spPr>
      </p:pic>
      <p:pic>
        <p:nvPicPr>
          <p:cNvPr descr="http://www.holz-toys.co.uk/blog/wp-content/uploads/2010/12/scales.jpg" id="302" name="Google Shape;302;g17b3e36d556_0_104"/>
          <p:cNvPicPr preferRelativeResize="0"/>
          <p:nvPr/>
        </p:nvPicPr>
        <p:blipFill rotWithShape="1">
          <a:blip r:embed="rId4">
            <a:alphaModFix/>
          </a:blip>
          <a:srcRect b="0" l="0" r="0" t="0"/>
          <a:stretch/>
        </p:blipFill>
        <p:spPr>
          <a:xfrm>
            <a:off x="276362" y="4286250"/>
            <a:ext cx="2143125" cy="1666875"/>
          </a:xfrm>
          <a:prstGeom prst="rect">
            <a:avLst/>
          </a:prstGeom>
          <a:noFill/>
          <a:ln>
            <a:noFill/>
          </a:ln>
        </p:spPr>
      </p:pic>
      <p:pic>
        <p:nvPicPr>
          <p:cNvPr descr="http://t1.gstatic.com/images?q=tbn:ANd9GcREymHftqUwKjMuJBD2FsRz_mEkqG-QMCnZzAIL6XSHwkKClO3oAg" id="303" name="Google Shape;303;g17b3e36d556_0_104"/>
          <p:cNvPicPr preferRelativeResize="0"/>
          <p:nvPr/>
        </p:nvPicPr>
        <p:blipFill rotWithShape="1">
          <a:blip r:embed="rId5">
            <a:alphaModFix/>
          </a:blip>
          <a:srcRect b="0" l="0" r="0" t="0"/>
          <a:stretch/>
        </p:blipFill>
        <p:spPr>
          <a:xfrm>
            <a:off x="4284662" y="4484687"/>
            <a:ext cx="1531937" cy="1471612"/>
          </a:xfrm>
          <a:prstGeom prst="rect">
            <a:avLst/>
          </a:prstGeom>
          <a:noFill/>
          <a:ln>
            <a:noFill/>
          </a:ln>
        </p:spPr>
      </p:pic>
      <p:sp>
        <p:nvSpPr>
          <p:cNvPr id="304" name="Google Shape;304;g17b3e36d556_0_104"/>
          <p:cNvSpPr txBox="1"/>
          <p:nvPr/>
        </p:nvSpPr>
        <p:spPr>
          <a:xfrm>
            <a:off x="696900" y="2011875"/>
            <a:ext cx="8075700" cy="2237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400"/>
              </a:spcBef>
              <a:spcAft>
                <a:spcPts val="0"/>
              </a:spcAft>
              <a:buClr>
                <a:schemeClr val="dk1"/>
              </a:buClr>
              <a:buSzPts val="2000"/>
              <a:buFont typeface="Arial"/>
              <a:buNone/>
            </a:pPr>
            <a:r>
              <a:rPr lang="en-US" sz="2000">
                <a:solidFill>
                  <a:srgbClr val="002060"/>
                </a:solidFill>
                <a:latin typeface="Calibri"/>
                <a:ea typeface="Calibri"/>
                <a:cs typeface="Calibri"/>
                <a:sym typeface="Calibri"/>
              </a:rPr>
              <a:t>We provide opportunities for counting all types of objects</a:t>
            </a:r>
            <a:endParaRPr sz="2000">
              <a:solidFill>
                <a:srgbClr val="002060"/>
              </a:solidFill>
              <a:latin typeface="Calibri"/>
              <a:ea typeface="Calibri"/>
              <a:cs typeface="Calibri"/>
              <a:sym typeface="Calibri"/>
            </a:endParaRPr>
          </a:p>
          <a:p>
            <a:pPr indent="0" lvl="0" marL="0" marR="0" rtl="0" algn="l">
              <a:lnSpc>
                <a:spcPct val="100000"/>
              </a:lnSpc>
              <a:spcBef>
                <a:spcPts val="400"/>
              </a:spcBef>
              <a:spcAft>
                <a:spcPts val="0"/>
              </a:spcAft>
              <a:buClr>
                <a:schemeClr val="dk1"/>
              </a:buClr>
              <a:buSzPts val="2000"/>
              <a:buFont typeface="Arial"/>
              <a:buNone/>
            </a:pPr>
            <a:r>
              <a:rPr lang="en-US" sz="2000">
                <a:solidFill>
                  <a:srgbClr val="002060"/>
                </a:solidFill>
                <a:latin typeface="Calibri"/>
                <a:ea typeface="Calibri"/>
                <a:cs typeface="Calibri"/>
                <a:sym typeface="Calibri"/>
              </a:rPr>
              <a:t>Singing number rhymes</a:t>
            </a:r>
            <a:endParaRPr sz="2000">
              <a:solidFill>
                <a:srgbClr val="002060"/>
              </a:solidFill>
              <a:latin typeface="Calibri"/>
              <a:ea typeface="Calibri"/>
              <a:cs typeface="Calibri"/>
              <a:sym typeface="Calibri"/>
            </a:endParaRPr>
          </a:p>
          <a:p>
            <a:pPr indent="0" lvl="0" marL="0" marR="0" rtl="0" algn="l">
              <a:lnSpc>
                <a:spcPct val="100000"/>
              </a:lnSpc>
              <a:spcBef>
                <a:spcPts val="400"/>
              </a:spcBef>
              <a:spcAft>
                <a:spcPts val="0"/>
              </a:spcAft>
              <a:buClr>
                <a:schemeClr val="dk1"/>
              </a:buClr>
              <a:buSzPts val="2000"/>
              <a:buFont typeface="Arial"/>
              <a:buNone/>
            </a:pPr>
            <a:r>
              <a:rPr lang="en-US" sz="2000">
                <a:solidFill>
                  <a:srgbClr val="002060"/>
                </a:solidFill>
                <a:latin typeface="Calibri"/>
                <a:ea typeface="Calibri"/>
                <a:cs typeface="Calibri"/>
                <a:sym typeface="Calibri"/>
              </a:rPr>
              <a:t>Using positional language </a:t>
            </a:r>
            <a:endParaRPr sz="2000">
              <a:solidFill>
                <a:srgbClr val="002060"/>
              </a:solidFill>
              <a:latin typeface="Calibri"/>
              <a:ea typeface="Calibri"/>
              <a:cs typeface="Calibri"/>
              <a:sym typeface="Calibri"/>
            </a:endParaRPr>
          </a:p>
          <a:p>
            <a:pPr indent="0" lvl="0" marL="0" marR="0" rtl="0" algn="l">
              <a:lnSpc>
                <a:spcPct val="100000"/>
              </a:lnSpc>
              <a:spcBef>
                <a:spcPts val="400"/>
              </a:spcBef>
              <a:spcAft>
                <a:spcPts val="0"/>
              </a:spcAft>
              <a:buClr>
                <a:schemeClr val="dk1"/>
              </a:buClr>
              <a:buSzPts val="2000"/>
              <a:buFont typeface="Arial"/>
              <a:buNone/>
            </a:pPr>
            <a:r>
              <a:rPr lang="en-US" sz="2000">
                <a:solidFill>
                  <a:srgbClr val="002060"/>
                </a:solidFill>
                <a:latin typeface="Calibri"/>
                <a:ea typeface="Calibri"/>
                <a:cs typeface="Calibri"/>
                <a:sym typeface="Calibri"/>
              </a:rPr>
              <a:t>Comparing objects by size </a:t>
            </a:r>
            <a:endParaRPr sz="2000">
              <a:solidFill>
                <a:srgbClr val="002060"/>
              </a:solidFill>
              <a:latin typeface="Calibri"/>
              <a:ea typeface="Calibri"/>
              <a:cs typeface="Calibri"/>
              <a:sym typeface="Calibri"/>
            </a:endParaRPr>
          </a:p>
          <a:p>
            <a:pPr indent="0" lvl="0" marL="0" marR="0" rtl="0" algn="l">
              <a:lnSpc>
                <a:spcPct val="100000"/>
              </a:lnSpc>
              <a:spcBef>
                <a:spcPts val="400"/>
              </a:spcBef>
              <a:spcAft>
                <a:spcPts val="0"/>
              </a:spcAft>
              <a:buClr>
                <a:schemeClr val="dk1"/>
              </a:buClr>
              <a:buSzPts val="2000"/>
              <a:buFont typeface="Arial"/>
              <a:buNone/>
            </a:pPr>
            <a:r>
              <a:rPr lang="en-US" sz="2000">
                <a:solidFill>
                  <a:srgbClr val="002060"/>
                </a:solidFill>
                <a:latin typeface="Calibri"/>
                <a:ea typeface="Calibri"/>
                <a:cs typeface="Calibri"/>
                <a:sym typeface="Calibri"/>
              </a:rPr>
              <a:t>Talk about shape</a:t>
            </a:r>
            <a:endParaRPr sz="2000">
              <a:solidFill>
                <a:srgbClr val="002060"/>
              </a:solidFill>
              <a:latin typeface="Calibri"/>
              <a:ea typeface="Calibri"/>
              <a:cs typeface="Calibri"/>
              <a:sym typeface="Calibri"/>
            </a:endParaRPr>
          </a:p>
          <a:p>
            <a:pPr indent="0" lvl="0" marL="0" marR="0" rtl="0" algn="l">
              <a:lnSpc>
                <a:spcPct val="100000"/>
              </a:lnSpc>
              <a:spcBef>
                <a:spcPts val="400"/>
              </a:spcBef>
              <a:spcAft>
                <a:spcPts val="0"/>
              </a:spcAft>
              <a:buClr>
                <a:srgbClr val="002060"/>
              </a:buClr>
              <a:buSzPts val="2000"/>
              <a:buFont typeface="Calibri"/>
              <a:buNone/>
            </a:pPr>
            <a:r>
              <a:t/>
            </a:r>
            <a:endParaRPr b="0" i="0" sz="1400" u="none" cap="none" strike="noStrike">
              <a:solidFill>
                <a:srgbClr val="000000"/>
              </a:solidFill>
              <a:latin typeface="Arial"/>
              <a:ea typeface="Arial"/>
              <a:cs typeface="Arial"/>
              <a:sym typeface="Arial"/>
            </a:endParaRPr>
          </a:p>
        </p:txBody>
      </p:sp>
      <p:pic>
        <p:nvPicPr>
          <p:cNvPr id="305" name="Google Shape;305;g17b3e36d556_0_104"/>
          <p:cNvPicPr preferRelativeResize="0"/>
          <p:nvPr/>
        </p:nvPicPr>
        <p:blipFill rotWithShape="1">
          <a:blip r:embed="rId6">
            <a:alphaModFix/>
          </a:blip>
          <a:srcRect b="0" l="0" r="0" t="0"/>
          <a:stretch/>
        </p:blipFill>
        <p:spPr>
          <a:xfrm>
            <a:off x="6570950" y="114087"/>
            <a:ext cx="2423550" cy="17177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10"/>
          <p:cNvSpPr txBox="1"/>
          <p:nvPr>
            <p:ph type="title"/>
          </p:nvPr>
        </p:nvSpPr>
        <p:spPr>
          <a:xfrm>
            <a:off x="-384800" y="307375"/>
            <a:ext cx="7094100" cy="13842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accent1"/>
              </a:buClr>
              <a:buSzPts val="4000"/>
              <a:buFont typeface="Arial"/>
              <a:buNone/>
            </a:pPr>
            <a:r>
              <a:rPr b="0" i="0" lang="en-US" sz="4000" u="sng">
                <a:solidFill>
                  <a:schemeClr val="accent1"/>
                </a:solidFill>
                <a:latin typeface="Arial"/>
                <a:ea typeface="Arial"/>
                <a:cs typeface="Arial"/>
                <a:sym typeface="Arial"/>
              </a:rPr>
              <a:t>Understanding the World</a:t>
            </a:r>
            <a:br>
              <a:rPr b="1" i="0" lang="en-US" sz="3400" u="none">
                <a:solidFill>
                  <a:schemeClr val="accent1"/>
                </a:solidFill>
                <a:latin typeface="Arial"/>
                <a:ea typeface="Arial"/>
                <a:cs typeface="Arial"/>
                <a:sym typeface="Arial"/>
              </a:rPr>
            </a:br>
            <a:endParaRPr/>
          </a:p>
        </p:txBody>
      </p:sp>
      <p:sp>
        <p:nvSpPr>
          <p:cNvPr id="312" name="Google Shape;312;p10"/>
          <p:cNvSpPr txBox="1"/>
          <p:nvPr>
            <p:ph idx="1" type="body"/>
          </p:nvPr>
        </p:nvSpPr>
        <p:spPr>
          <a:xfrm>
            <a:off x="205625" y="1238262"/>
            <a:ext cx="8229600" cy="1143000"/>
          </a:xfrm>
          <a:prstGeom prst="rect">
            <a:avLst/>
          </a:prstGeom>
          <a:noFill/>
          <a:ln>
            <a:noFill/>
          </a:ln>
        </p:spPr>
        <p:txBody>
          <a:bodyPr anchorCtr="0" anchor="t" bIns="45700" lIns="91425" spcFirstLastPara="1" rIns="91425" wrap="square" tIns="45700">
            <a:normAutofit/>
          </a:bodyPr>
          <a:lstStyle/>
          <a:p>
            <a:pPr indent="0" lvl="0" marL="0" marR="0" rtl="0" algn="ctr">
              <a:lnSpc>
                <a:spcPct val="75000"/>
              </a:lnSpc>
              <a:spcBef>
                <a:spcPts val="0"/>
              </a:spcBef>
              <a:spcAft>
                <a:spcPts val="0"/>
              </a:spcAft>
              <a:buClr>
                <a:srgbClr val="000000"/>
              </a:buClr>
              <a:buSzPts val="2000"/>
              <a:buFont typeface="Arial"/>
              <a:buNone/>
            </a:pPr>
            <a:r>
              <a:rPr b="0" i="0" lang="en-US" sz="2000" u="none">
                <a:solidFill>
                  <a:srgbClr val="000000"/>
                </a:solidFill>
                <a:latin typeface="Arial"/>
                <a:ea typeface="Arial"/>
                <a:cs typeface="Arial"/>
                <a:sym typeface="Arial"/>
              </a:rPr>
              <a:t>13. P</a:t>
            </a:r>
            <a:r>
              <a:rPr lang="en-US" sz="2000">
                <a:solidFill>
                  <a:srgbClr val="000000"/>
                </a:solidFill>
                <a:latin typeface="Arial"/>
                <a:ea typeface="Arial"/>
                <a:cs typeface="Arial"/>
                <a:sym typeface="Arial"/>
              </a:rPr>
              <a:t>ast and Present</a:t>
            </a:r>
            <a:endParaRPr/>
          </a:p>
          <a:p>
            <a:pPr indent="0" lvl="0" marL="0" marR="0" rtl="0" algn="ctr">
              <a:lnSpc>
                <a:spcPct val="75000"/>
              </a:lnSpc>
              <a:spcBef>
                <a:spcPts val="1300"/>
              </a:spcBef>
              <a:spcAft>
                <a:spcPts val="0"/>
              </a:spcAft>
              <a:buClr>
                <a:srgbClr val="000000"/>
              </a:buClr>
              <a:buSzPts val="2000"/>
              <a:buFont typeface="Arial"/>
              <a:buNone/>
            </a:pPr>
            <a:r>
              <a:rPr b="0" i="0" lang="en-US" sz="2000" u="none">
                <a:solidFill>
                  <a:srgbClr val="000000"/>
                </a:solidFill>
                <a:latin typeface="Arial"/>
                <a:ea typeface="Arial"/>
                <a:cs typeface="Arial"/>
                <a:sym typeface="Arial"/>
              </a:rPr>
              <a:t>14. </a:t>
            </a:r>
            <a:r>
              <a:rPr lang="en-US" sz="2000">
                <a:solidFill>
                  <a:srgbClr val="000000"/>
                </a:solidFill>
                <a:latin typeface="Arial"/>
                <a:ea typeface="Arial"/>
                <a:cs typeface="Arial"/>
                <a:sym typeface="Arial"/>
              </a:rPr>
              <a:t>People, culture and communities</a:t>
            </a:r>
            <a:endParaRPr/>
          </a:p>
          <a:p>
            <a:pPr indent="0" lvl="0" marL="0" marR="0" rtl="0" algn="ctr">
              <a:lnSpc>
                <a:spcPct val="75000"/>
              </a:lnSpc>
              <a:spcBef>
                <a:spcPts val="1300"/>
              </a:spcBef>
              <a:spcAft>
                <a:spcPts val="0"/>
              </a:spcAft>
              <a:buClr>
                <a:srgbClr val="000000"/>
              </a:buClr>
              <a:buSzPts val="2000"/>
              <a:buFont typeface="Arial"/>
              <a:buNone/>
            </a:pPr>
            <a:r>
              <a:rPr b="0" i="0" lang="en-US" sz="2000" u="none">
                <a:solidFill>
                  <a:srgbClr val="000000"/>
                </a:solidFill>
                <a:latin typeface="Arial"/>
                <a:ea typeface="Arial"/>
                <a:cs typeface="Arial"/>
                <a:sym typeface="Arial"/>
              </a:rPr>
              <a:t>15. </a:t>
            </a:r>
            <a:r>
              <a:rPr lang="en-US" sz="2000">
                <a:solidFill>
                  <a:srgbClr val="000000"/>
                </a:solidFill>
                <a:latin typeface="Arial"/>
                <a:ea typeface="Arial"/>
                <a:cs typeface="Arial"/>
                <a:sym typeface="Arial"/>
              </a:rPr>
              <a:t>The Natural World</a:t>
            </a:r>
            <a:endParaRPr/>
          </a:p>
        </p:txBody>
      </p:sp>
      <p:pic>
        <p:nvPicPr>
          <p:cNvPr descr="215740852_dc8484db02" id="313" name="Google Shape;313;p10"/>
          <p:cNvPicPr preferRelativeResize="0"/>
          <p:nvPr/>
        </p:nvPicPr>
        <p:blipFill rotWithShape="1">
          <a:blip r:embed="rId3">
            <a:alphaModFix/>
          </a:blip>
          <a:srcRect b="0" l="0" r="0" t="0"/>
          <a:stretch/>
        </p:blipFill>
        <p:spPr>
          <a:xfrm>
            <a:off x="827087" y="4868862"/>
            <a:ext cx="2133600" cy="1608137"/>
          </a:xfrm>
          <a:prstGeom prst="rect">
            <a:avLst/>
          </a:prstGeom>
          <a:noFill/>
          <a:ln>
            <a:noFill/>
          </a:ln>
        </p:spPr>
      </p:pic>
      <p:pic>
        <p:nvPicPr>
          <p:cNvPr descr="animated-logo2BLUE" id="314" name="Google Shape;314;p10"/>
          <p:cNvPicPr preferRelativeResize="0"/>
          <p:nvPr/>
        </p:nvPicPr>
        <p:blipFill rotWithShape="1">
          <a:blip r:embed="rId4">
            <a:alphaModFix/>
          </a:blip>
          <a:srcRect b="0" l="0" r="0" t="0"/>
          <a:stretch/>
        </p:blipFill>
        <p:spPr>
          <a:xfrm>
            <a:off x="6372225" y="4741862"/>
            <a:ext cx="2238375" cy="2092325"/>
          </a:xfrm>
          <a:prstGeom prst="rect">
            <a:avLst/>
          </a:prstGeom>
          <a:noFill/>
          <a:ln>
            <a:noFill/>
          </a:ln>
        </p:spPr>
      </p:pic>
      <p:sp>
        <p:nvSpPr>
          <p:cNvPr id="315" name="Google Shape;315;p10"/>
          <p:cNvSpPr txBox="1"/>
          <p:nvPr/>
        </p:nvSpPr>
        <p:spPr>
          <a:xfrm>
            <a:off x="542925" y="2720975"/>
            <a:ext cx="8075612" cy="180816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2060"/>
              </a:buClr>
              <a:buSzPts val="2000"/>
              <a:buFont typeface="Calibri"/>
              <a:buNone/>
            </a:pPr>
            <a:r>
              <a:rPr b="0" i="0" lang="en-US" sz="2000" u="none" cap="none" strike="noStrike">
                <a:solidFill>
                  <a:srgbClr val="002060"/>
                </a:solidFill>
                <a:latin typeface="Calibri"/>
                <a:ea typeface="Calibri"/>
                <a:cs typeface="Calibri"/>
                <a:sym typeface="Calibri"/>
              </a:rPr>
              <a:t>Understanding the world involves guiding the children to make sense of their physical world and their community through opportunities to explore, observe and find out about people (both past and present), places and their environment. </a:t>
            </a:r>
            <a:endParaRPr b="0" i="0" sz="1400" u="none" cap="none" strike="noStrike">
              <a:solidFill>
                <a:srgbClr val="000000"/>
              </a:solidFill>
              <a:latin typeface="Arial"/>
              <a:ea typeface="Arial"/>
              <a:cs typeface="Arial"/>
              <a:sym typeface="Arial"/>
            </a:endParaRPr>
          </a:p>
        </p:txBody>
      </p:sp>
      <p:pic>
        <p:nvPicPr>
          <p:cNvPr id="316" name="Google Shape;316;p10"/>
          <p:cNvPicPr preferRelativeResize="0"/>
          <p:nvPr/>
        </p:nvPicPr>
        <p:blipFill rotWithShape="1">
          <a:blip r:embed="rId5">
            <a:alphaModFix/>
          </a:blip>
          <a:srcRect b="0" l="0" r="0" t="0"/>
          <a:stretch/>
        </p:blipFill>
        <p:spPr>
          <a:xfrm>
            <a:off x="6507725" y="140625"/>
            <a:ext cx="2423550" cy="17177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g17b3e36d556_0_115"/>
          <p:cNvSpPr txBox="1"/>
          <p:nvPr>
            <p:ph type="title"/>
          </p:nvPr>
        </p:nvSpPr>
        <p:spPr>
          <a:xfrm>
            <a:off x="-384800" y="307375"/>
            <a:ext cx="7094100" cy="13842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accent1"/>
              </a:buClr>
              <a:buSzPts val="4000"/>
              <a:buFont typeface="Arial"/>
              <a:buNone/>
            </a:pPr>
            <a:r>
              <a:rPr b="0" i="0" lang="en-US" sz="4000" u="sng">
                <a:solidFill>
                  <a:schemeClr val="accent1"/>
                </a:solidFill>
                <a:latin typeface="Arial"/>
                <a:ea typeface="Arial"/>
                <a:cs typeface="Arial"/>
                <a:sym typeface="Arial"/>
              </a:rPr>
              <a:t>Understanding the World</a:t>
            </a:r>
            <a:br>
              <a:rPr b="1" i="0" lang="en-US" sz="3400" u="none">
                <a:solidFill>
                  <a:schemeClr val="accent1"/>
                </a:solidFill>
                <a:latin typeface="Arial"/>
                <a:ea typeface="Arial"/>
                <a:cs typeface="Arial"/>
                <a:sym typeface="Arial"/>
              </a:rPr>
            </a:br>
            <a:endParaRPr/>
          </a:p>
        </p:txBody>
      </p:sp>
      <p:sp>
        <p:nvSpPr>
          <p:cNvPr id="323" name="Google Shape;323;g17b3e36d556_0_115"/>
          <p:cNvSpPr txBox="1"/>
          <p:nvPr>
            <p:ph idx="1" type="body"/>
          </p:nvPr>
        </p:nvSpPr>
        <p:spPr>
          <a:xfrm>
            <a:off x="205625" y="1238262"/>
            <a:ext cx="8229600" cy="1143000"/>
          </a:xfrm>
          <a:prstGeom prst="rect">
            <a:avLst/>
          </a:prstGeom>
          <a:noFill/>
          <a:ln>
            <a:noFill/>
          </a:ln>
        </p:spPr>
        <p:txBody>
          <a:bodyPr anchorCtr="0" anchor="t" bIns="45700" lIns="91425" spcFirstLastPara="1" rIns="91425" wrap="square" tIns="45700">
            <a:normAutofit/>
          </a:bodyPr>
          <a:lstStyle/>
          <a:p>
            <a:pPr indent="0" lvl="0" marL="0" marR="0" rtl="0" algn="ctr">
              <a:lnSpc>
                <a:spcPct val="75000"/>
              </a:lnSpc>
              <a:spcBef>
                <a:spcPts val="1300"/>
              </a:spcBef>
              <a:spcAft>
                <a:spcPts val="0"/>
              </a:spcAft>
              <a:buClr>
                <a:srgbClr val="000000"/>
              </a:buClr>
              <a:buSzPts val="2000"/>
              <a:buFont typeface="Arial"/>
              <a:buNone/>
            </a:pPr>
            <a:r>
              <a:t/>
            </a:r>
            <a:endParaRPr/>
          </a:p>
        </p:txBody>
      </p:sp>
      <p:pic>
        <p:nvPicPr>
          <p:cNvPr descr="215740852_dc8484db02" id="324" name="Google Shape;324;g17b3e36d556_0_115"/>
          <p:cNvPicPr preferRelativeResize="0"/>
          <p:nvPr/>
        </p:nvPicPr>
        <p:blipFill rotWithShape="1">
          <a:blip r:embed="rId3">
            <a:alphaModFix/>
          </a:blip>
          <a:srcRect b="0" l="0" r="0" t="0"/>
          <a:stretch/>
        </p:blipFill>
        <p:spPr>
          <a:xfrm>
            <a:off x="827087" y="4868862"/>
            <a:ext cx="2133600" cy="1608137"/>
          </a:xfrm>
          <a:prstGeom prst="rect">
            <a:avLst/>
          </a:prstGeom>
          <a:noFill/>
          <a:ln>
            <a:noFill/>
          </a:ln>
        </p:spPr>
      </p:pic>
      <p:pic>
        <p:nvPicPr>
          <p:cNvPr descr="animated-logo2BLUE" id="325" name="Google Shape;325;g17b3e36d556_0_115"/>
          <p:cNvPicPr preferRelativeResize="0"/>
          <p:nvPr/>
        </p:nvPicPr>
        <p:blipFill rotWithShape="1">
          <a:blip r:embed="rId4">
            <a:alphaModFix/>
          </a:blip>
          <a:srcRect b="0" l="0" r="0" t="0"/>
          <a:stretch/>
        </p:blipFill>
        <p:spPr>
          <a:xfrm>
            <a:off x="6372225" y="4741862"/>
            <a:ext cx="2238375" cy="2092325"/>
          </a:xfrm>
          <a:prstGeom prst="rect">
            <a:avLst/>
          </a:prstGeom>
          <a:noFill/>
          <a:ln>
            <a:noFill/>
          </a:ln>
        </p:spPr>
      </p:pic>
      <p:sp>
        <p:nvSpPr>
          <p:cNvPr id="326" name="Google Shape;326;g17b3e36d556_0_115"/>
          <p:cNvSpPr txBox="1"/>
          <p:nvPr/>
        </p:nvSpPr>
        <p:spPr>
          <a:xfrm>
            <a:off x="542925" y="2198025"/>
            <a:ext cx="8075700" cy="1384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2060"/>
              </a:buClr>
              <a:buSzPts val="2000"/>
              <a:buFont typeface="Calibri"/>
              <a:buNone/>
            </a:pPr>
            <a:r>
              <a:rPr lang="en-US"/>
              <a:t>Explore different materials </a:t>
            </a:r>
            <a:endParaRPr/>
          </a:p>
          <a:p>
            <a:pPr indent="0" lvl="0" marL="0" marR="0" rtl="0" algn="l">
              <a:lnSpc>
                <a:spcPct val="100000"/>
              </a:lnSpc>
              <a:spcBef>
                <a:spcPts val="0"/>
              </a:spcBef>
              <a:spcAft>
                <a:spcPts val="0"/>
              </a:spcAft>
              <a:buClr>
                <a:srgbClr val="002060"/>
              </a:buClr>
              <a:buSzPts val="2000"/>
              <a:buFont typeface="Calibri"/>
              <a:buNone/>
            </a:pPr>
            <a:r>
              <a:rPr lang="en-US"/>
              <a:t>Talk about what they can see and hear</a:t>
            </a:r>
            <a:endParaRPr/>
          </a:p>
          <a:p>
            <a:pPr indent="0" lvl="0" marL="0" marR="0" rtl="0" algn="l">
              <a:lnSpc>
                <a:spcPct val="100000"/>
              </a:lnSpc>
              <a:spcBef>
                <a:spcPts val="0"/>
              </a:spcBef>
              <a:spcAft>
                <a:spcPts val="0"/>
              </a:spcAft>
              <a:buClr>
                <a:srgbClr val="002060"/>
              </a:buClr>
              <a:buSzPts val="2000"/>
              <a:buFont typeface="Calibri"/>
              <a:buNone/>
            </a:pPr>
            <a:r>
              <a:rPr lang="en-US"/>
              <a:t>Talk about their family begin to make sense of their life history </a:t>
            </a:r>
            <a:endParaRPr/>
          </a:p>
          <a:p>
            <a:pPr indent="0" lvl="0" marL="0" marR="0" rtl="0" algn="l">
              <a:lnSpc>
                <a:spcPct val="100000"/>
              </a:lnSpc>
              <a:spcBef>
                <a:spcPts val="0"/>
              </a:spcBef>
              <a:spcAft>
                <a:spcPts val="0"/>
              </a:spcAft>
              <a:buClr>
                <a:srgbClr val="002060"/>
              </a:buClr>
              <a:buSzPts val="2000"/>
              <a:buFont typeface="Calibri"/>
              <a:buNone/>
            </a:pPr>
            <a:r>
              <a:rPr lang="en-US"/>
              <a:t>Celebrate different festivals</a:t>
            </a:r>
            <a:endParaRPr/>
          </a:p>
          <a:p>
            <a:pPr indent="0" lvl="0" marL="0" marR="0" rtl="0" algn="l">
              <a:lnSpc>
                <a:spcPct val="100000"/>
              </a:lnSpc>
              <a:spcBef>
                <a:spcPts val="0"/>
              </a:spcBef>
              <a:spcAft>
                <a:spcPts val="0"/>
              </a:spcAft>
              <a:buClr>
                <a:srgbClr val="002060"/>
              </a:buClr>
              <a:buSzPts val="2000"/>
              <a:buFont typeface="Calibri"/>
              <a:buNone/>
            </a:pPr>
            <a:r>
              <a:rPr lang="en-US"/>
              <a:t>Explore how things work.</a:t>
            </a:r>
            <a:endParaRPr/>
          </a:p>
        </p:txBody>
      </p:sp>
      <p:pic>
        <p:nvPicPr>
          <p:cNvPr id="327" name="Google Shape;327;g17b3e36d556_0_115"/>
          <p:cNvPicPr preferRelativeResize="0"/>
          <p:nvPr/>
        </p:nvPicPr>
        <p:blipFill rotWithShape="1">
          <a:blip r:embed="rId5">
            <a:alphaModFix/>
          </a:blip>
          <a:srcRect b="0" l="0" r="0" t="0"/>
          <a:stretch/>
        </p:blipFill>
        <p:spPr>
          <a:xfrm>
            <a:off x="6507725" y="140625"/>
            <a:ext cx="2423550" cy="171770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11"/>
          <p:cNvSpPr txBox="1"/>
          <p:nvPr>
            <p:ph type="title"/>
          </p:nvPr>
        </p:nvSpPr>
        <p:spPr>
          <a:xfrm>
            <a:off x="411403" y="140625"/>
            <a:ext cx="5909100" cy="16572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accent1"/>
              </a:buClr>
              <a:buSzPts val="4800"/>
              <a:buFont typeface="Arial"/>
              <a:buNone/>
            </a:pPr>
            <a:r>
              <a:rPr b="0" i="0" lang="en-US" sz="4700" u="sng">
                <a:solidFill>
                  <a:schemeClr val="accent1"/>
                </a:solidFill>
                <a:latin typeface="Arial"/>
                <a:ea typeface="Arial"/>
                <a:cs typeface="Arial"/>
                <a:sym typeface="Arial"/>
              </a:rPr>
              <a:t>Expressive arts and design</a:t>
            </a:r>
            <a:br>
              <a:rPr b="0" i="0" lang="en-US" sz="3900" u="none">
                <a:solidFill>
                  <a:srgbClr val="FF00FF"/>
                </a:solidFill>
                <a:latin typeface="Arial"/>
                <a:ea typeface="Arial"/>
                <a:cs typeface="Arial"/>
                <a:sym typeface="Arial"/>
              </a:rPr>
            </a:br>
            <a:endParaRPr sz="4700"/>
          </a:p>
        </p:txBody>
      </p:sp>
      <p:sp>
        <p:nvSpPr>
          <p:cNvPr id="334" name="Google Shape;334;p11"/>
          <p:cNvSpPr txBox="1"/>
          <p:nvPr>
            <p:ph idx="1" type="body"/>
          </p:nvPr>
        </p:nvSpPr>
        <p:spPr>
          <a:xfrm>
            <a:off x="250825" y="1408100"/>
            <a:ext cx="5962200" cy="828600"/>
          </a:xfrm>
          <a:prstGeom prst="rect">
            <a:avLst/>
          </a:prstGeom>
          <a:noFill/>
          <a:ln>
            <a:noFill/>
          </a:ln>
        </p:spPr>
        <p:txBody>
          <a:bodyPr anchorCtr="0" anchor="t" bIns="45700" lIns="91425" spcFirstLastPara="1" rIns="91425" wrap="square" tIns="45700">
            <a:noAutofit/>
          </a:bodyPr>
          <a:lstStyle/>
          <a:p>
            <a:pPr indent="0" lvl="0" marL="0" marR="0" rtl="0" algn="ctr">
              <a:lnSpc>
                <a:spcPct val="85000"/>
              </a:lnSpc>
              <a:spcBef>
                <a:spcPts val="0"/>
              </a:spcBef>
              <a:spcAft>
                <a:spcPts val="0"/>
              </a:spcAft>
              <a:buClr>
                <a:srgbClr val="000000"/>
              </a:buClr>
              <a:buSzPts val="2000"/>
              <a:buFont typeface="Arial"/>
              <a:buNone/>
            </a:pPr>
            <a:r>
              <a:rPr b="0" i="0" lang="en-US" sz="2000" u="none">
                <a:solidFill>
                  <a:srgbClr val="000000"/>
                </a:solidFill>
                <a:latin typeface="Arial"/>
                <a:ea typeface="Arial"/>
                <a:cs typeface="Arial"/>
                <a:sym typeface="Arial"/>
              </a:rPr>
              <a:t>16. </a:t>
            </a:r>
            <a:r>
              <a:rPr lang="en-US" sz="2000">
                <a:solidFill>
                  <a:srgbClr val="000000"/>
                </a:solidFill>
                <a:latin typeface="Arial"/>
                <a:ea typeface="Arial"/>
                <a:cs typeface="Arial"/>
                <a:sym typeface="Arial"/>
              </a:rPr>
              <a:t>Creating with materials</a:t>
            </a:r>
            <a:endParaRPr/>
          </a:p>
          <a:p>
            <a:pPr indent="0" lvl="0" marL="0" marR="0" rtl="0" algn="ctr">
              <a:lnSpc>
                <a:spcPct val="85000"/>
              </a:lnSpc>
              <a:spcBef>
                <a:spcPts val="1300"/>
              </a:spcBef>
              <a:spcAft>
                <a:spcPts val="0"/>
              </a:spcAft>
              <a:buClr>
                <a:srgbClr val="000000"/>
              </a:buClr>
              <a:buSzPts val="2000"/>
              <a:buFont typeface="Arial"/>
              <a:buNone/>
            </a:pPr>
            <a:r>
              <a:rPr b="0" i="0" lang="en-US" sz="2000" u="none">
                <a:solidFill>
                  <a:srgbClr val="000000"/>
                </a:solidFill>
                <a:latin typeface="Arial"/>
                <a:ea typeface="Arial"/>
                <a:cs typeface="Arial"/>
                <a:sym typeface="Arial"/>
              </a:rPr>
              <a:t>17. Being imaginative and </a:t>
            </a:r>
            <a:r>
              <a:rPr lang="en-US" sz="2000">
                <a:solidFill>
                  <a:srgbClr val="000000"/>
                </a:solidFill>
                <a:latin typeface="Arial"/>
                <a:ea typeface="Arial"/>
                <a:cs typeface="Arial"/>
                <a:sym typeface="Arial"/>
              </a:rPr>
              <a:t>expressive</a:t>
            </a:r>
            <a:endParaRPr/>
          </a:p>
        </p:txBody>
      </p:sp>
      <p:pic>
        <p:nvPicPr>
          <p:cNvPr descr="family%2Bpainting" id="335" name="Google Shape;335;p11"/>
          <p:cNvPicPr preferRelativeResize="0"/>
          <p:nvPr/>
        </p:nvPicPr>
        <p:blipFill rotWithShape="1">
          <a:blip r:embed="rId3">
            <a:alphaModFix/>
          </a:blip>
          <a:srcRect b="0" l="0" r="0" t="0"/>
          <a:stretch/>
        </p:blipFill>
        <p:spPr>
          <a:xfrm>
            <a:off x="3995737" y="4565650"/>
            <a:ext cx="2057400" cy="1550987"/>
          </a:xfrm>
          <a:prstGeom prst="rect">
            <a:avLst/>
          </a:prstGeom>
          <a:noFill/>
          <a:ln>
            <a:noFill/>
          </a:ln>
        </p:spPr>
      </p:pic>
      <p:pic>
        <p:nvPicPr>
          <p:cNvPr descr="studiohands" id="336" name="Google Shape;336;p11"/>
          <p:cNvPicPr preferRelativeResize="0"/>
          <p:nvPr/>
        </p:nvPicPr>
        <p:blipFill rotWithShape="1">
          <a:blip r:embed="rId4">
            <a:alphaModFix/>
          </a:blip>
          <a:srcRect b="0" l="0" r="0" t="0"/>
          <a:stretch/>
        </p:blipFill>
        <p:spPr>
          <a:xfrm>
            <a:off x="7197725" y="4492625"/>
            <a:ext cx="1600200" cy="1206500"/>
          </a:xfrm>
          <a:prstGeom prst="rect">
            <a:avLst/>
          </a:prstGeom>
          <a:noFill/>
          <a:ln>
            <a:noFill/>
          </a:ln>
        </p:spPr>
      </p:pic>
      <p:pic>
        <p:nvPicPr>
          <p:cNvPr descr="http://t1.gstatic.com/images?q=tbn:ANd9GcSi1p1s7GJMwRzXj8QkBvECnaPaOQguR48yG3-C9bniNruaI164" id="337" name="Google Shape;337;p11"/>
          <p:cNvPicPr preferRelativeResize="0"/>
          <p:nvPr/>
        </p:nvPicPr>
        <p:blipFill rotWithShape="1">
          <a:blip r:embed="rId5">
            <a:alphaModFix/>
          </a:blip>
          <a:srcRect b="0" l="0" r="0" t="0"/>
          <a:stretch/>
        </p:blipFill>
        <p:spPr>
          <a:xfrm>
            <a:off x="755650" y="4005262"/>
            <a:ext cx="2095500" cy="2181225"/>
          </a:xfrm>
          <a:prstGeom prst="rect">
            <a:avLst/>
          </a:prstGeom>
          <a:noFill/>
          <a:ln>
            <a:noFill/>
          </a:ln>
        </p:spPr>
      </p:pic>
      <p:sp>
        <p:nvSpPr>
          <p:cNvPr id="338" name="Google Shape;338;p11"/>
          <p:cNvSpPr txBox="1"/>
          <p:nvPr/>
        </p:nvSpPr>
        <p:spPr>
          <a:xfrm>
            <a:off x="519112" y="2295525"/>
            <a:ext cx="8075612" cy="180657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2060"/>
              </a:buClr>
              <a:buSzPts val="2000"/>
              <a:buFont typeface="Calibri"/>
              <a:buNone/>
            </a:pPr>
            <a:r>
              <a:rPr b="0" i="0" lang="en-US" sz="2000" u="none" cap="none" strike="noStrike">
                <a:solidFill>
                  <a:srgbClr val="002060"/>
                </a:solidFill>
                <a:latin typeface="Calibri"/>
                <a:ea typeface="Calibri"/>
                <a:cs typeface="Calibri"/>
                <a:sym typeface="Calibri"/>
              </a:rPr>
              <a:t>Expressive arts &amp; design involves enabling children to explore and play with a wide range of media and materials, as well as providing opportunities and encouragement for sharing their thoughts, ideas and feelings through a variety of activities in art, music, movement, dance, role-play, design &amp; technology.</a:t>
            </a:r>
            <a:endParaRPr b="0" i="0" sz="1400" u="none" cap="none" strike="noStrike">
              <a:solidFill>
                <a:srgbClr val="000000"/>
              </a:solidFill>
              <a:latin typeface="Arial"/>
              <a:ea typeface="Arial"/>
              <a:cs typeface="Arial"/>
              <a:sym typeface="Arial"/>
            </a:endParaRPr>
          </a:p>
        </p:txBody>
      </p:sp>
      <p:sp>
        <p:nvSpPr>
          <p:cNvPr id="339" name="Google Shape;339;p11"/>
          <p:cNvSpPr txBox="1"/>
          <p:nvPr/>
        </p:nvSpPr>
        <p:spPr>
          <a:xfrm>
            <a:off x="4448175" y="3244850"/>
            <a:ext cx="312737"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
        <p:nvSpPr>
          <p:cNvPr id="340" name="Google Shape;340;p11"/>
          <p:cNvSpPr txBox="1"/>
          <p:nvPr/>
        </p:nvSpPr>
        <p:spPr>
          <a:xfrm>
            <a:off x="4448175" y="3244850"/>
            <a:ext cx="24765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pic>
        <p:nvPicPr>
          <p:cNvPr id="341" name="Google Shape;341;p11"/>
          <p:cNvPicPr preferRelativeResize="0"/>
          <p:nvPr/>
        </p:nvPicPr>
        <p:blipFill rotWithShape="1">
          <a:blip r:embed="rId6">
            <a:alphaModFix/>
          </a:blip>
          <a:srcRect b="0" l="0" r="0" t="0"/>
          <a:stretch/>
        </p:blipFill>
        <p:spPr>
          <a:xfrm>
            <a:off x="6507725" y="140625"/>
            <a:ext cx="2423550" cy="17177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gba92c040e6_0_36"/>
          <p:cNvSpPr txBox="1"/>
          <p:nvPr>
            <p:ph type="title"/>
          </p:nvPr>
        </p:nvSpPr>
        <p:spPr>
          <a:xfrm>
            <a:off x="294300" y="399650"/>
            <a:ext cx="6172200" cy="13716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Comic Sans MS"/>
              <a:buNone/>
            </a:pPr>
            <a:r>
              <a:rPr lang="en-US" u="sng">
                <a:latin typeface="Comic Sans MS"/>
                <a:ea typeface="Comic Sans MS"/>
                <a:cs typeface="Comic Sans MS"/>
                <a:sym typeface="Comic Sans MS"/>
              </a:rPr>
              <a:t>Electronic learning journals </a:t>
            </a:r>
            <a:endParaRPr/>
          </a:p>
        </p:txBody>
      </p:sp>
      <p:pic>
        <p:nvPicPr>
          <p:cNvPr descr="Image result for learning book" id="348" name="Google Shape;348;gba92c040e6_0_36"/>
          <p:cNvPicPr preferRelativeResize="0"/>
          <p:nvPr/>
        </p:nvPicPr>
        <p:blipFill rotWithShape="1">
          <a:blip r:embed="rId3">
            <a:alphaModFix/>
          </a:blip>
          <a:srcRect b="0" l="0" r="0" t="0"/>
          <a:stretch/>
        </p:blipFill>
        <p:spPr>
          <a:xfrm>
            <a:off x="2434001" y="2012849"/>
            <a:ext cx="4032501" cy="2150784"/>
          </a:xfrm>
          <a:prstGeom prst="rect">
            <a:avLst/>
          </a:prstGeom>
          <a:noFill/>
          <a:ln>
            <a:noFill/>
          </a:ln>
        </p:spPr>
      </p:pic>
      <p:sp>
        <p:nvSpPr>
          <p:cNvPr id="349" name="Google Shape;349;gba92c040e6_0_36"/>
          <p:cNvSpPr txBox="1"/>
          <p:nvPr/>
        </p:nvSpPr>
        <p:spPr>
          <a:xfrm>
            <a:off x="61600" y="4330725"/>
            <a:ext cx="8975700" cy="23787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rPr b="0" i="0" lang="en-US" sz="2200" u="none" cap="none" strike="noStrike">
                <a:solidFill>
                  <a:schemeClr val="dk1"/>
                </a:solidFill>
                <a:latin typeface="Arial"/>
                <a:ea typeface="Arial"/>
                <a:cs typeface="Arial"/>
                <a:sym typeface="Arial"/>
              </a:rPr>
              <a:t>We are using Learning Book to take focussed observation of your children doing different activities linked with the areas of learning. Children will be observed at different times throughout the term. You will be receiving an email with their login for learning journey later on. We will let you know when the emails will be sent to you.</a:t>
            </a:r>
            <a:endParaRPr b="0" i="0" sz="2200" u="none" cap="none" strike="noStrike">
              <a:solidFill>
                <a:schemeClr val="dk1"/>
              </a:solidFill>
              <a:latin typeface="Arial"/>
              <a:ea typeface="Arial"/>
              <a:cs typeface="Arial"/>
              <a:sym typeface="Arial"/>
            </a:endParaRPr>
          </a:p>
        </p:txBody>
      </p:sp>
      <p:pic>
        <p:nvPicPr>
          <p:cNvPr id="350" name="Google Shape;350;gba92c040e6_0_36"/>
          <p:cNvPicPr preferRelativeResize="0"/>
          <p:nvPr/>
        </p:nvPicPr>
        <p:blipFill rotWithShape="1">
          <a:blip r:embed="rId4">
            <a:alphaModFix/>
          </a:blip>
          <a:srcRect b="0" l="0" r="0" t="0"/>
          <a:stretch/>
        </p:blipFill>
        <p:spPr>
          <a:xfrm>
            <a:off x="6507725" y="140625"/>
            <a:ext cx="2423550" cy="171770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gba92c040e6_0_43"/>
          <p:cNvSpPr txBox="1"/>
          <p:nvPr>
            <p:ph type="title"/>
          </p:nvPr>
        </p:nvSpPr>
        <p:spPr>
          <a:xfrm>
            <a:off x="351875" y="196875"/>
            <a:ext cx="5448000" cy="13716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4400"/>
              <a:buFont typeface="Calibri"/>
              <a:buNone/>
            </a:pPr>
            <a:r>
              <a:rPr lang="en-US"/>
              <a:t>Recording children’s learning</a:t>
            </a:r>
            <a:endParaRPr/>
          </a:p>
        </p:txBody>
      </p:sp>
      <p:sp>
        <p:nvSpPr>
          <p:cNvPr id="356" name="Google Shape;356;gba92c040e6_0_43"/>
          <p:cNvSpPr txBox="1"/>
          <p:nvPr>
            <p:ph idx="1" type="body"/>
          </p:nvPr>
        </p:nvSpPr>
        <p:spPr>
          <a:xfrm>
            <a:off x="101175" y="1983975"/>
            <a:ext cx="8374200" cy="1848600"/>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800"/>
              <a:buChar char=" "/>
            </a:pPr>
            <a:r>
              <a:rPr lang="en-US"/>
              <a:t>When the system will be available, you can log in any time to see what areas of learning your child is being observed in.</a:t>
            </a:r>
            <a:endParaRPr/>
          </a:p>
          <a:p>
            <a:pPr indent="-228600" lvl="0" marL="228600" rtl="0" algn="l">
              <a:lnSpc>
                <a:spcPct val="90000"/>
              </a:lnSpc>
              <a:spcBef>
                <a:spcPts val="1000"/>
              </a:spcBef>
              <a:spcAft>
                <a:spcPts val="0"/>
              </a:spcAft>
              <a:buClr>
                <a:schemeClr val="dk1"/>
              </a:buClr>
              <a:buSzPts val="2800"/>
              <a:buChar char=" "/>
            </a:pPr>
            <a:r>
              <a:rPr lang="en-US"/>
              <a:t>You can add photos too!</a:t>
            </a:r>
            <a:endParaRPr/>
          </a:p>
          <a:p>
            <a:pPr indent="0" lvl="0" marL="0" rtl="0" algn="l">
              <a:lnSpc>
                <a:spcPct val="90000"/>
              </a:lnSpc>
              <a:spcBef>
                <a:spcPts val="1000"/>
              </a:spcBef>
              <a:spcAft>
                <a:spcPts val="0"/>
              </a:spcAft>
              <a:buClr>
                <a:schemeClr val="dk1"/>
              </a:buClr>
              <a:buSzPts val="2800"/>
              <a:buNone/>
            </a:pPr>
            <a:r>
              <a:t/>
            </a:r>
            <a:endParaRPr/>
          </a:p>
        </p:txBody>
      </p:sp>
      <p:pic>
        <p:nvPicPr>
          <p:cNvPr id="357" name="Google Shape;357;gba92c040e6_0_43"/>
          <p:cNvPicPr preferRelativeResize="0"/>
          <p:nvPr/>
        </p:nvPicPr>
        <p:blipFill rotWithShape="1">
          <a:blip r:embed="rId3">
            <a:alphaModFix/>
          </a:blip>
          <a:srcRect b="0" l="0" r="0" t="0"/>
          <a:stretch/>
        </p:blipFill>
        <p:spPr>
          <a:xfrm>
            <a:off x="3870950" y="3360775"/>
            <a:ext cx="4892051" cy="3187600"/>
          </a:xfrm>
          <a:prstGeom prst="rect">
            <a:avLst/>
          </a:prstGeom>
          <a:noFill/>
          <a:ln>
            <a:noFill/>
          </a:ln>
        </p:spPr>
      </p:pic>
      <p:pic>
        <p:nvPicPr>
          <p:cNvPr id="358" name="Google Shape;358;gba92c040e6_0_43"/>
          <p:cNvPicPr preferRelativeResize="0"/>
          <p:nvPr/>
        </p:nvPicPr>
        <p:blipFill rotWithShape="1">
          <a:blip r:embed="rId4">
            <a:alphaModFix/>
          </a:blip>
          <a:srcRect b="0" l="0" r="0" t="0"/>
          <a:stretch/>
        </p:blipFill>
        <p:spPr>
          <a:xfrm>
            <a:off x="6507725" y="140625"/>
            <a:ext cx="2423550" cy="171770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gbaa09ad3ec_0_0"/>
          <p:cNvSpPr txBox="1"/>
          <p:nvPr/>
        </p:nvSpPr>
        <p:spPr>
          <a:xfrm>
            <a:off x="447300" y="1858325"/>
            <a:ext cx="7488300" cy="2221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3200"/>
              <a:buFont typeface="Arial"/>
              <a:buNone/>
            </a:pPr>
            <a:r>
              <a:rPr lang="en-US" sz="1800"/>
              <a:t>Any Questions</a:t>
            </a:r>
            <a:endParaRPr sz="1800"/>
          </a:p>
          <a:p>
            <a:pPr indent="0" lvl="0" marL="0" marR="0" rtl="0" algn="ctr">
              <a:lnSpc>
                <a:spcPct val="100000"/>
              </a:lnSpc>
              <a:spcBef>
                <a:spcPts val="0"/>
              </a:spcBef>
              <a:spcAft>
                <a:spcPts val="0"/>
              </a:spcAft>
              <a:buClr>
                <a:schemeClr val="dk1"/>
              </a:buClr>
              <a:buSzPts val="3200"/>
              <a:buFont typeface="Arial"/>
              <a:buNone/>
            </a:pPr>
            <a:r>
              <a:t/>
            </a:r>
            <a:endParaRPr sz="1800"/>
          </a:p>
        </p:txBody>
      </p:sp>
      <p:sp>
        <p:nvSpPr>
          <p:cNvPr id="364" name="Google Shape;364;gbaa09ad3ec_0_0"/>
          <p:cNvSpPr txBox="1"/>
          <p:nvPr/>
        </p:nvSpPr>
        <p:spPr>
          <a:xfrm>
            <a:off x="900100" y="5065676"/>
            <a:ext cx="7848600" cy="15066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Arial"/>
              <a:buNone/>
            </a:pPr>
            <a:r>
              <a:rPr lang="en-US"/>
              <a:t>Please come and speak to me any time if you have questions about what we are doing at nursery or if you want ideas about how to help your child. </a:t>
            </a:r>
            <a:endParaRPr/>
          </a:p>
          <a:p>
            <a:pPr indent="0" lvl="0" marL="0" marR="0" rtl="0" algn="ctr">
              <a:lnSpc>
                <a:spcPct val="100000"/>
              </a:lnSpc>
              <a:spcBef>
                <a:spcPts val="0"/>
              </a:spcBef>
              <a:spcAft>
                <a:spcPts val="0"/>
              </a:spcAft>
              <a:buClr>
                <a:schemeClr val="dk1"/>
              </a:buClr>
              <a:buSzPts val="2000"/>
              <a:buFont typeface="Arial"/>
              <a:buNone/>
            </a:pPr>
            <a:r>
              <a:rPr lang="en-US"/>
              <a:t>It is a </a:t>
            </a:r>
            <a:r>
              <a:rPr lang="en-US"/>
              <a:t>privilege</a:t>
            </a:r>
            <a:r>
              <a:rPr lang="en-US"/>
              <a:t> to work with your child but you are the most important people in </a:t>
            </a:r>
            <a:r>
              <a:rPr lang="en-US"/>
              <a:t>their</a:t>
            </a:r>
            <a:r>
              <a:rPr lang="en-US"/>
              <a:t> development and you know your child the best.</a:t>
            </a:r>
            <a:endParaRPr/>
          </a:p>
        </p:txBody>
      </p:sp>
      <p:pic>
        <p:nvPicPr>
          <p:cNvPr id="365" name="Google Shape;365;gbaa09ad3ec_0_0"/>
          <p:cNvPicPr preferRelativeResize="0"/>
          <p:nvPr/>
        </p:nvPicPr>
        <p:blipFill rotWithShape="1">
          <a:blip r:embed="rId3">
            <a:alphaModFix/>
          </a:blip>
          <a:srcRect b="0" l="0" r="0" t="0"/>
          <a:stretch/>
        </p:blipFill>
        <p:spPr>
          <a:xfrm>
            <a:off x="6507725" y="140625"/>
            <a:ext cx="2423550" cy="1717700"/>
          </a:xfrm>
          <a:prstGeom prst="rect">
            <a:avLst/>
          </a:prstGeom>
          <a:noFill/>
          <a:ln>
            <a:noFill/>
          </a:ln>
        </p:spPr>
      </p:pic>
      <p:pic>
        <p:nvPicPr>
          <p:cNvPr id="366" name="Google Shape;366;gbaa09ad3ec_0_0"/>
          <p:cNvPicPr preferRelativeResize="0"/>
          <p:nvPr/>
        </p:nvPicPr>
        <p:blipFill>
          <a:blip r:embed="rId4">
            <a:alphaModFix/>
          </a:blip>
          <a:stretch>
            <a:fillRect/>
          </a:stretch>
        </p:blipFill>
        <p:spPr>
          <a:xfrm>
            <a:off x="1811150" y="2288100"/>
            <a:ext cx="5763773" cy="2734799"/>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gbaa09ad3ec_0_8"/>
          <p:cNvSpPr txBox="1"/>
          <p:nvPr>
            <p:ph type="title"/>
          </p:nvPr>
        </p:nvSpPr>
        <p:spPr>
          <a:xfrm>
            <a:off x="493712" y="500062"/>
            <a:ext cx="8078700" cy="16575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Calibri"/>
              <a:buNone/>
            </a:pPr>
            <a:r>
              <a:rPr b="0" i="0" lang="en-US" sz="4400" u="none">
                <a:solidFill>
                  <a:schemeClr val="dk1"/>
                </a:solidFill>
                <a:latin typeface="Calibri"/>
                <a:ea typeface="Calibri"/>
                <a:cs typeface="Calibri"/>
                <a:sym typeface="Calibri"/>
              </a:rPr>
              <a:t>Contact details</a:t>
            </a:r>
            <a:endParaRPr/>
          </a:p>
        </p:txBody>
      </p:sp>
      <p:sp>
        <p:nvSpPr>
          <p:cNvPr id="372" name="Google Shape;372;gbaa09ad3ec_0_8"/>
          <p:cNvSpPr txBox="1"/>
          <p:nvPr>
            <p:ph idx="1" type="body"/>
          </p:nvPr>
        </p:nvSpPr>
        <p:spPr>
          <a:xfrm>
            <a:off x="506412" y="1993900"/>
            <a:ext cx="8066100" cy="37656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3200"/>
              <a:buFont typeface="Arial"/>
              <a:buChar char="•"/>
            </a:pPr>
            <a:r>
              <a:rPr b="0" i="0" lang="en-US" sz="3200" u="none">
                <a:solidFill>
                  <a:schemeClr val="dk1"/>
                </a:solidFill>
                <a:latin typeface="Calibri"/>
                <a:ea typeface="Calibri"/>
                <a:cs typeface="Calibri"/>
                <a:sym typeface="Calibri"/>
              </a:rPr>
              <a:t>Barn Owl Class – M</a:t>
            </a:r>
            <a:r>
              <a:rPr lang="en-US" sz="3200">
                <a:solidFill>
                  <a:schemeClr val="dk1"/>
                </a:solidFill>
              </a:rPr>
              <a:t>rs Siddiqui</a:t>
            </a:r>
            <a:endParaRPr/>
          </a:p>
          <a:p>
            <a:pPr indent="0" lvl="0" marL="0" marR="0" rtl="0" algn="l">
              <a:lnSpc>
                <a:spcPct val="100000"/>
              </a:lnSpc>
              <a:spcBef>
                <a:spcPts val="640"/>
              </a:spcBef>
              <a:spcAft>
                <a:spcPts val="0"/>
              </a:spcAft>
              <a:buClr>
                <a:schemeClr val="dk1"/>
              </a:buClr>
              <a:buSzPts val="3200"/>
              <a:buFont typeface="Arial"/>
              <a:buNone/>
            </a:pPr>
            <a:r>
              <a:rPr lang="en-US" sz="3200" u="sng">
                <a:solidFill>
                  <a:schemeClr val="hlink"/>
                </a:solidFill>
                <a:hlinkClick r:id="rId3"/>
              </a:rPr>
              <a:t>s.siddiqui@westbrookprimary.co.uk</a:t>
            </a:r>
            <a:r>
              <a:rPr lang="en-US" sz="3200"/>
              <a:t> </a:t>
            </a:r>
            <a:endParaRPr/>
          </a:p>
          <a:p>
            <a:pPr indent="-342900" lvl="0" marL="342900" marR="0" rtl="0" algn="l">
              <a:lnSpc>
                <a:spcPct val="100000"/>
              </a:lnSpc>
              <a:spcBef>
                <a:spcPts val="640"/>
              </a:spcBef>
              <a:spcAft>
                <a:spcPts val="0"/>
              </a:spcAft>
              <a:buClr>
                <a:schemeClr val="dk1"/>
              </a:buClr>
              <a:buSzPts val="3200"/>
              <a:buFont typeface="Arial"/>
              <a:buNone/>
            </a:pPr>
            <a:r>
              <a:t/>
            </a:r>
            <a:endParaRPr b="0" i="0" sz="3200" u="none">
              <a:solidFill>
                <a:schemeClr val="dk1"/>
              </a:solidFill>
              <a:latin typeface="Calibri"/>
              <a:ea typeface="Calibri"/>
              <a:cs typeface="Calibri"/>
              <a:sym typeface="Calibri"/>
            </a:endParaRPr>
          </a:p>
          <a:p>
            <a:pPr indent="-342900" lvl="0" marL="342900" marR="0" rtl="0" algn="l">
              <a:lnSpc>
                <a:spcPct val="100000"/>
              </a:lnSpc>
              <a:spcBef>
                <a:spcPts val="640"/>
              </a:spcBef>
              <a:spcAft>
                <a:spcPts val="0"/>
              </a:spcAft>
              <a:buClr>
                <a:schemeClr val="dk1"/>
              </a:buClr>
              <a:buSzPts val="3200"/>
              <a:buFont typeface="Arial"/>
              <a:buChar char="•"/>
            </a:pPr>
            <a:r>
              <a:rPr b="0" i="0" lang="en-US" sz="3200" u="none">
                <a:solidFill>
                  <a:schemeClr val="dk1"/>
                </a:solidFill>
                <a:latin typeface="Calibri"/>
                <a:ea typeface="Calibri"/>
                <a:cs typeface="Calibri"/>
                <a:sym typeface="Calibri"/>
              </a:rPr>
              <a:t>Snowy Owl Class – Mrs Presepi</a:t>
            </a:r>
            <a:endParaRPr/>
          </a:p>
          <a:p>
            <a:pPr indent="-342900" lvl="0" marL="342900" marR="0" rtl="0" algn="l">
              <a:lnSpc>
                <a:spcPct val="100000"/>
              </a:lnSpc>
              <a:spcBef>
                <a:spcPts val="640"/>
              </a:spcBef>
              <a:spcAft>
                <a:spcPts val="0"/>
              </a:spcAft>
              <a:buClr>
                <a:schemeClr val="dk1"/>
              </a:buClr>
              <a:buSzPts val="3200"/>
              <a:buFont typeface="Arial"/>
              <a:buNone/>
            </a:pPr>
            <a:r>
              <a:rPr b="0" i="0" lang="en-US" sz="3200" u="sng">
                <a:solidFill>
                  <a:schemeClr val="dk1"/>
                </a:solidFill>
                <a:latin typeface="Calibri"/>
                <a:ea typeface="Calibri"/>
                <a:cs typeface="Calibri"/>
                <a:sym typeface="Calibri"/>
                <a:hlinkClick r:id="rId4">
                  <a:extLst>
                    <a:ext uri="{A12FA001-AC4F-418D-AE19-62706E023703}">
                      <ahyp:hlinkClr val="tx"/>
                    </a:ext>
                  </a:extLst>
                </a:hlinkClick>
              </a:rPr>
              <a:t>s.presepi@westbrookprimary.co.uk</a:t>
            </a:r>
            <a:endParaRPr/>
          </a:p>
          <a:p>
            <a:pPr indent="-342900" lvl="0" marL="342900" marR="0" rtl="0" algn="l">
              <a:lnSpc>
                <a:spcPct val="100000"/>
              </a:lnSpc>
              <a:spcBef>
                <a:spcPts val="640"/>
              </a:spcBef>
              <a:spcAft>
                <a:spcPts val="0"/>
              </a:spcAft>
              <a:buClr>
                <a:schemeClr val="dk1"/>
              </a:buClr>
              <a:buSzPts val="3200"/>
              <a:buFont typeface="Arial"/>
              <a:buNone/>
            </a:pPr>
            <a:r>
              <a:t/>
            </a:r>
            <a:endParaRPr b="0" i="0" sz="3200" u="none">
              <a:solidFill>
                <a:schemeClr val="dk1"/>
              </a:solidFill>
              <a:latin typeface="Calibri"/>
              <a:ea typeface="Calibri"/>
              <a:cs typeface="Calibri"/>
              <a:sym typeface="Calibri"/>
            </a:endParaRPr>
          </a:p>
          <a:p>
            <a:pPr indent="-342900" lvl="0" marL="342900" marR="0" rtl="0" algn="l">
              <a:lnSpc>
                <a:spcPct val="100000"/>
              </a:lnSpc>
              <a:spcBef>
                <a:spcPts val="640"/>
              </a:spcBef>
              <a:spcAft>
                <a:spcPts val="0"/>
              </a:spcAft>
              <a:buClr>
                <a:schemeClr val="dk1"/>
              </a:buClr>
              <a:buSzPts val="3200"/>
              <a:buFont typeface="Arial"/>
              <a:buChar char="•"/>
            </a:pPr>
            <a:r>
              <a:rPr b="0" i="0" lang="en-US" sz="3200" u="none">
                <a:solidFill>
                  <a:schemeClr val="dk1"/>
                </a:solidFill>
                <a:latin typeface="Calibri"/>
                <a:ea typeface="Calibri"/>
                <a:cs typeface="Calibri"/>
                <a:sym typeface="Calibri"/>
              </a:rPr>
              <a:t>Tawny Owl Class – M</a:t>
            </a:r>
            <a:r>
              <a:rPr lang="en-US" sz="3200">
                <a:solidFill>
                  <a:schemeClr val="dk1"/>
                </a:solidFill>
              </a:rPr>
              <a:t>iss Dias</a:t>
            </a:r>
            <a:endParaRPr/>
          </a:p>
          <a:p>
            <a:pPr indent="-342900" lvl="0" marL="342900" marR="0" rtl="0" algn="l">
              <a:lnSpc>
                <a:spcPct val="100000"/>
              </a:lnSpc>
              <a:spcBef>
                <a:spcPts val="640"/>
              </a:spcBef>
              <a:spcAft>
                <a:spcPts val="0"/>
              </a:spcAft>
              <a:buClr>
                <a:schemeClr val="dk1"/>
              </a:buClr>
              <a:buSzPts val="3200"/>
              <a:buFont typeface="Arial"/>
              <a:buNone/>
            </a:pPr>
            <a:r>
              <a:rPr b="0" i="0" lang="en-US" sz="3200" u="sng">
                <a:solidFill>
                  <a:schemeClr val="dk1"/>
                </a:solidFill>
                <a:latin typeface="Calibri"/>
                <a:ea typeface="Calibri"/>
                <a:cs typeface="Calibri"/>
                <a:sym typeface="Calibri"/>
                <a:hlinkClick r:id="rId5">
                  <a:extLst>
                    <a:ext uri="{A12FA001-AC4F-418D-AE19-62706E023703}">
                      <ahyp:hlinkClr val="tx"/>
                    </a:ext>
                  </a:extLst>
                </a:hlinkClick>
              </a:rPr>
              <a:t>e.balaban@westbrookprimary.co.uk</a:t>
            </a:r>
            <a:endParaRPr/>
          </a:p>
          <a:p>
            <a:pPr indent="-139700" lvl="0" marL="342900" marR="0" rtl="0" algn="l">
              <a:lnSpc>
                <a:spcPct val="85000"/>
              </a:lnSpc>
              <a:spcBef>
                <a:spcPts val="640"/>
              </a:spcBef>
              <a:spcAft>
                <a:spcPts val="0"/>
              </a:spcAft>
              <a:buClr>
                <a:schemeClr val="dk1"/>
              </a:buClr>
              <a:buSzPts val="3200"/>
              <a:buFont typeface="Arial"/>
              <a:buNone/>
            </a:pPr>
            <a:r>
              <a:t/>
            </a:r>
            <a:endParaRPr b="0" i="0" sz="3200" u="sng">
              <a:solidFill>
                <a:schemeClr val="dk1"/>
              </a:solidFill>
              <a:latin typeface="Calibri"/>
              <a:ea typeface="Calibri"/>
              <a:cs typeface="Calibri"/>
              <a:sym typeface="Calibri"/>
              <a:hlinkClick r:id="rId6">
                <a:extLst>
                  <a:ext uri="{A12FA001-AC4F-418D-AE19-62706E023703}">
                    <ahyp:hlinkClr val="tx"/>
                  </a:ext>
                </a:extLst>
              </a:hlinkClick>
            </a:endParaRPr>
          </a:p>
        </p:txBody>
      </p:sp>
      <p:pic>
        <p:nvPicPr>
          <p:cNvPr id="373" name="Google Shape;373;gbaa09ad3ec_0_8"/>
          <p:cNvPicPr preferRelativeResize="0"/>
          <p:nvPr/>
        </p:nvPicPr>
        <p:blipFill rotWithShape="1">
          <a:blip r:embed="rId7">
            <a:alphaModFix/>
          </a:blip>
          <a:srcRect b="0" l="0" r="0" t="0"/>
          <a:stretch/>
        </p:blipFill>
        <p:spPr>
          <a:xfrm>
            <a:off x="6545025" y="88000"/>
            <a:ext cx="2423550" cy="17177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etropolitan">
  <a:themeElements>
    <a:clrScheme name="Metropolitan">
      <a:dk1>
        <a:srgbClr val="000000"/>
      </a:dk1>
      <a:lt1>
        <a:srgbClr val="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1_Metropolitan">
  <a:themeElements>
    <a:clrScheme name="Metropolitan">
      <a:dk1>
        <a:srgbClr val="000000"/>
      </a:dk1>
      <a:lt1>
        <a:srgbClr val="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2011-09-21T09:19:54Z</dcterms:created>
  <dc:creator>sartoonian</dc:creator>
</cp:coreProperties>
</file>

<file path=docProps/custom.xml><?xml version="1.0" encoding="utf-8"?>
<Properties xmlns="http://schemas.openxmlformats.org/officeDocument/2006/custom-properties" xmlns:vt="http://schemas.openxmlformats.org/officeDocument/2006/docPropsVTypes"/>
</file>