
<file path=[Content_Types].xml><?xml version="1.0" encoding="utf-8"?>
<Types xmlns="http://schemas.openxmlformats.org/package/2006/content-types">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1.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59" r:id="rId4"/>
  </p:sldMasterIdLst>
  <p:notesMasterIdLst>
    <p:notesMasterId r:id="rId5"/>
  </p:notesMasterIdLst>
  <p:sldIdLst>
    <p:sldId id="256" r:id="rId6"/>
  </p:sldIdLst>
  <p:sldSz cy="5143500" cx="9144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5" Type="http://schemas.openxmlformats.org/officeDocument/2006/relationships/notesMaster" Target="notesMasters/notesMaster1.xml"/><Relationship Id="rId6"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 name="Shape 50"/>
        <p:cNvGrpSpPr/>
        <p:nvPr/>
      </p:nvGrpSpPr>
      <p:grpSpPr>
        <a:xfrm>
          <a:off x="0" y="0"/>
          <a:ext cx="0" cy="0"/>
          <a:chOff x="0" y="0"/>
          <a:chExt cx="0" cy="0"/>
        </a:xfrm>
      </p:grpSpPr>
      <p:sp>
        <p:nvSpPr>
          <p:cNvPr id="51" name="Google Shape;51;p:notes"/>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p:spPr>
      </p:sp>
      <p:sp>
        <p:nvSpPr>
          <p:cNvPr id="52" name="Google Shape;52;p: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 name="Shape 9"/>
        <p:cNvGrpSpPr/>
        <p:nvPr/>
      </p:nvGrpSpPr>
      <p:grpSpPr>
        <a:xfrm>
          <a:off x="0" y="0"/>
          <a:ext cx="0" cy="0"/>
          <a:chOff x="0" y="0"/>
          <a:chExt cx="0" cy="0"/>
        </a:xfrm>
      </p:grpSpPr>
      <p:sp>
        <p:nvSpPr>
          <p:cNvPr id="10" name="Google Shape;10;p2"/>
          <p:cNvSpPr txBox="1"/>
          <p:nvPr>
            <p:ph type="ctrTitle"/>
          </p:nvPr>
        </p:nvSpPr>
        <p:spPr>
          <a:xfrm>
            <a:off x="311708" y="744575"/>
            <a:ext cx="8520600" cy="2052600"/>
          </a:xfrm>
          <a:prstGeom prst="rect">
            <a:avLst/>
          </a:prstGeom>
        </p:spPr>
        <p:txBody>
          <a:bodyPr anchorCtr="0" anchor="b" bIns="91425" lIns="91425" spcFirstLastPara="1" rIns="91425" wrap="square" tIns="91425">
            <a:norm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p:txBody>
      </p:sp>
      <p:sp>
        <p:nvSpPr>
          <p:cNvPr id="11" name="Google Shape;11;p2"/>
          <p:cNvSpPr txBox="1"/>
          <p:nvPr>
            <p:ph idx="1" type="subTitle"/>
          </p:nvPr>
        </p:nvSpPr>
        <p:spPr>
          <a:xfrm>
            <a:off x="311700" y="2834125"/>
            <a:ext cx="8520600" cy="7926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12" name="Google Shape;12;p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3" name="Shape 13"/>
        <p:cNvGrpSpPr/>
        <p:nvPr/>
      </p:nvGrpSpPr>
      <p:grpSpPr>
        <a:xfrm>
          <a:off x="0" y="0"/>
          <a:ext cx="0" cy="0"/>
          <a:chOff x="0" y="0"/>
          <a:chExt cx="0" cy="0"/>
        </a:xfrm>
      </p:grpSpPr>
      <p:sp>
        <p:nvSpPr>
          <p:cNvPr id="14" name="Google Shape;14;p3"/>
          <p:cNvSpPr txBox="1"/>
          <p:nvPr>
            <p:ph type="title"/>
          </p:nvPr>
        </p:nvSpPr>
        <p:spPr>
          <a:xfrm>
            <a:off x="311700" y="2150850"/>
            <a:ext cx="8520600" cy="841800"/>
          </a:xfrm>
          <a:prstGeom prst="rect">
            <a:avLst/>
          </a:prstGeom>
        </p:spPr>
        <p:txBody>
          <a:bodyPr anchorCtr="0" anchor="ctr" bIns="91425" lIns="91425" spcFirstLastPara="1" rIns="91425" wrap="square" tIns="91425">
            <a:norm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p:txBody>
      </p:sp>
      <p:sp>
        <p:nvSpPr>
          <p:cNvPr id="15" name="Google Shape;15;p3"/>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6" name="Shape 16"/>
        <p:cNvGrpSpPr/>
        <p:nvPr/>
      </p:nvGrpSpPr>
      <p:grpSpPr>
        <a:xfrm>
          <a:off x="0" y="0"/>
          <a:ext cx="0" cy="0"/>
          <a:chOff x="0" y="0"/>
          <a:chExt cx="0" cy="0"/>
        </a:xfrm>
      </p:grpSpPr>
      <p:sp>
        <p:nvSpPr>
          <p:cNvPr id="17" name="Google Shape;17;p4"/>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18" name="Google Shape;18;p4"/>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19" name="Google Shape;19;p4"/>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0" name="Shape 20"/>
        <p:cNvGrpSpPr/>
        <p:nvPr/>
      </p:nvGrpSpPr>
      <p:grpSpPr>
        <a:xfrm>
          <a:off x="0" y="0"/>
          <a:ext cx="0" cy="0"/>
          <a:chOff x="0" y="0"/>
          <a:chExt cx="0" cy="0"/>
        </a:xfrm>
      </p:grpSpPr>
      <p:sp>
        <p:nvSpPr>
          <p:cNvPr id="21" name="Google Shape;21;p5"/>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2" name="Google Shape;22;p5"/>
          <p:cNvSpPr txBox="1"/>
          <p:nvPr>
            <p:ph idx="1" type="body"/>
          </p:nvPr>
        </p:nvSpPr>
        <p:spPr>
          <a:xfrm>
            <a:off x="311700" y="1152475"/>
            <a:ext cx="3999900" cy="34164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3" name="Google Shape;23;p5"/>
          <p:cNvSpPr txBox="1"/>
          <p:nvPr>
            <p:ph idx="2" type="body"/>
          </p:nvPr>
        </p:nvSpPr>
        <p:spPr>
          <a:xfrm>
            <a:off x="4832400" y="1152475"/>
            <a:ext cx="3999900" cy="34164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4" name="Google Shape;24;p5"/>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5" name="Shape 25"/>
        <p:cNvGrpSpPr/>
        <p:nvPr/>
      </p:nvGrpSpPr>
      <p:grpSpPr>
        <a:xfrm>
          <a:off x="0" y="0"/>
          <a:ext cx="0" cy="0"/>
          <a:chOff x="0" y="0"/>
          <a:chExt cx="0" cy="0"/>
        </a:xfrm>
      </p:grpSpPr>
      <p:sp>
        <p:nvSpPr>
          <p:cNvPr id="26" name="Google Shape;26;p6"/>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7" name="Google Shape;27;p6"/>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28" name="Shape 28"/>
        <p:cNvGrpSpPr/>
        <p:nvPr/>
      </p:nvGrpSpPr>
      <p:grpSpPr>
        <a:xfrm>
          <a:off x="0" y="0"/>
          <a:ext cx="0" cy="0"/>
          <a:chOff x="0" y="0"/>
          <a:chExt cx="0" cy="0"/>
        </a:xfrm>
      </p:grpSpPr>
      <p:sp>
        <p:nvSpPr>
          <p:cNvPr id="29" name="Google Shape;29;p7"/>
          <p:cNvSpPr txBox="1"/>
          <p:nvPr>
            <p:ph type="title"/>
          </p:nvPr>
        </p:nvSpPr>
        <p:spPr>
          <a:xfrm>
            <a:off x="311700" y="555600"/>
            <a:ext cx="2808000" cy="755700"/>
          </a:xfrm>
          <a:prstGeom prst="rect">
            <a:avLst/>
          </a:prstGeom>
        </p:spPr>
        <p:txBody>
          <a:bodyPr anchorCtr="0" anchor="b" bIns="91425" lIns="91425" spcFirstLastPara="1" rIns="91425" wrap="square" tIns="91425">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30" name="Google Shape;30;p7"/>
          <p:cNvSpPr txBox="1"/>
          <p:nvPr>
            <p:ph idx="1" type="body"/>
          </p:nvPr>
        </p:nvSpPr>
        <p:spPr>
          <a:xfrm>
            <a:off x="311700" y="1389600"/>
            <a:ext cx="2808000" cy="3179400"/>
          </a:xfrm>
          <a:prstGeom prst="rect">
            <a:avLst/>
          </a:prstGeom>
        </p:spPr>
        <p:txBody>
          <a:bodyPr anchorCtr="0" anchor="t" bIns="91425" lIns="91425" spcFirstLastPara="1" rIns="91425" wrap="square" tIns="91425">
            <a:normAutofit/>
          </a:bodyPr>
          <a:lstStyle>
            <a:lvl1pPr indent="-304800" lvl="0" marL="457200">
              <a:spcBef>
                <a:spcPts val="0"/>
              </a:spcBef>
              <a:spcAft>
                <a:spcPts val="0"/>
              </a:spcAft>
              <a:buSzPts val="1200"/>
              <a:buChar char="●"/>
              <a:defRPr sz="12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31" name="Google Shape;31;p7"/>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32" name="Shape 32"/>
        <p:cNvGrpSpPr/>
        <p:nvPr/>
      </p:nvGrpSpPr>
      <p:grpSpPr>
        <a:xfrm>
          <a:off x="0" y="0"/>
          <a:ext cx="0" cy="0"/>
          <a:chOff x="0" y="0"/>
          <a:chExt cx="0" cy="0"/>
        </a:xfrm>
      </p:grpSpPr>
      <p:sp>
        <p:nvSpPr>
          <p:cNvPr id="33" name="Google Shape;33;p8"/>
          <p:cNvSpPr txBox="1"/>
          <p:nvPr>
            <p:ph type="title"/>
          </p:nvPr>
        </p:nvSpPr>
        <p:spPr>
          <a:xfrm>
            <a:off x="490250" y="450150"/>
            <a:ext cx="6367800" cy="4090800"/>
          </a:xfrm>
          <a:prstGeom prst="rect">
            <a:avLst/>
          </a:prstGeom>
        </p:spPr>
        <p:txBody>
          <a:bodyPr anchorCtr="0" anchor="ctr" bIns="91425" lIns="91425" spcFirstLastPara="1" rIns="91425" wrap="square" tIns="91425">
            <a:norm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p:txBody>
      </p:sp>
      <p:sp>
        <p:nvSpPr>
          <p:cNvPr id="34" name="Google Shape;34;p8"/>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35"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 name="Google Shape;37;p9"/>
          <p:cNvSpPr txBox="1"/>
          <p:nvPr>
            <p:ph type="title"/>
          </p:nvPr>
        </p:nvSpPr>
        <p:spPr>
          <a:xfrm>
            <a:off x="265500" y="1233175"/>
            <a:ext cx="4045200" cy="1482300"/>
          </a:xfrm>
          <a:prstGeom prst="rect">
            <a:avLst/>
          </a:prstGeom>
        </p:spPr>
        <p:txBody>
          <a:bodyPr anchorCtr="0" anchor="b" bIns="91425" lIns="91425" spcFirstLastPara="1" rIns="91425" wrap="square" tIns="91425">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p:txBody>
      </p:sp>
      <p:sp>
        <p:nvSpPr>
          <p:cNvPr id="38" name="Google Shape;38;p9"/>
          <p:cNvSpPr txBox="1"/>
          <p:nvPr>
            <p:ph idx="1" type="subTitle"/>
          </p:nvPr>
        </p:nvSpPr>
        <p:spPr>
          <a:xfrm>
            <a:off x="265500" y="2803075"/>
            <a:ext cx="4045200" cy="12351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39" name="Google Shape;39;p9"/>
          <p:cNvSpPr txBox="1"/>
          <p:nvPr>
            <p:ph idx="2" type="body"/>
          </p:nvPr>
        </p:nvSpPr>
        <p:spPr>
          <a:xfrm>
            <a:off x="4939500" y="724075"/>
            <a:ext cx="3837000" cy="3695100"/>
          </a:xfrm>
          <a:prstGeom prst="rect">
            <a:avLst/>
          </a:prstGeom>
        </p:spPr>
        <p:txBody>
          <a:bodyPr anchorCtr="0" anchor="ctr"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40" name="Google Shape;40;p9"/>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41" name="Shape 41"/>
        <p:cNvGrpSpPr/>
        <p:nvPr/>
      </p:nvGrpSpPr>
      <p:grpSpPr>
        <a:xfrm>
          <a:off x="0" y="0"/>
          <a:ext cx="0" cy="0"/>
          <a:chOff x="0" y="0"/>
          <a:chExt cx="0" cy="0"/>
        </a:xfrm>
      </p:grpSpPr>
      <p:sp>
        <p:nvSpPr>
          <p:cNvPr id="42" name="Google Shape;42;p10"/>
          <p:cNvSpPr txBox="1"/>
          <p:nvPr>
            <p:ph idx="1" type="body"/>
          </p:nvPr>
        </p:nvSpPr>
        <p:spPr>
          <a:xfrm>
            <a:off x="311700" y="4230575"/>
            <a:ext cx="5998800" cy="605100"/>
          </a:xfrm>
          <a:prstGeom prst="rect">
            <a:avLst/>
          </a:prstGeom>
        </p:spPr>
        <p:txBody>
          <a:bodyPr anchorCtr="0" anchor="ctr" bIns="91425" lIns="91425" spcFirstLastPara="1" rIns="91425" wrap="square" tIns="91425">
            <a:normAutofit/>
          </a:bodyPr>
          <a:lstStyle>
            <a:lvl1pPr indent="-228600" lvl="0" marL="457200">
              <a:lnSpc>
                <a:spcPct val="100000"/>
              </a:lnSpc>
              <a:spcBef>
                <a:spcPts val="0"/>
              </a:spcBef>
              <a:spcAft>
                <a:spcPts val="0"/>
              </a:spcAft>
              <a:buSzPts val="1800"/>
              <a:buNone/>
              <a:defRPr/>
            </a:lvl1pPr>
          </a:lstStyle>
          <a:p/>
        </p:txBody>
      </p:sp>
      <p:sp>
        <p:nvSpPr>
          <p:cNvPr id="43" name="Google Shape;43;p10"/>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44" name="Shape 44"/>
        <p:cNvGrpSpPr/>
        <p:nvPr/>
      </p:nvGrpSpPr>
      <p:grpSpPr>
        <a:xfrm>
          <a:off x="0" y="0"/>
          <a:ext cx="0" cy="0"/>
          <a:chOff x="0" y="0"/>
          <a:chExt cx="0" cy="0"/>
        </a:xfrm>
      </p:grpSpPr>
      <p:sp>
        <p:nvSpPr>
          <p:cNvPr id="45" name="Google Shape;45;p11"/>
          <p:cNvSpPr txBox="1"/>
          <p:nvPr>
            <p:ph hasCustomPrompt="1" type="title"/>
          </p:nvPr>
        </p:nvSpPr>
        <p:spPr>
          <a:xfrm>
            <a:off x="311700" y="1106125"/>
            <a:ext cx="8520600" cy="1963500"/>
          </a:xfrm>
          <a:prstGeom prst="rect">
            <a:avLst/>
          </a:prstGeom>
        </p:spPr>
        <p:txBody>
          <a:bodyPr anchorCtr="0" anchor="b" bIns="91425" lIns="91425" spcFirstLastPara="1" rIns="91425" wrap="square" tIns="91425">
            <a:norm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p:nvPr>
            <p:ph idx="1" type="body"/>
          </p:nvPr>
        </p:nvSpPr>
        <p:spPr>
          <a:xfrm>
            <a:off x="311700" y="3152225"/>
            <a:ext cx="8520600" cy="1300800"/>
          </a:xfrm>
          <a:prstGeom prst="rect">
            <a:avLst/>
          </a:prstGeom>
        </p:spPr>
        <p:txBody>
          <a:bodyPr anchorCtr="0" anchor="t" bIns="91425" lIns="91425" spcFirstLastPara="1" rIns="91425" wrap="square" tIns="91425">
            <a:normAutofit/>
          </a:bodyPr>
          <a:lstStyle>
            <a:lvl1pPr indent="-342900" lvl="0" marL="457200" algn="ctr">
              <a:spcBef>
                <a:spcPts val="0"/>
              </a:spcBef>
              <a:spcAft>
                <a:spcPts val="0"/>
              </a:spcAft>
              <a:buSzPts val="1800"/>
              <a:buChar char="●"/>
              <a:defRPr/>
            </a:lvl1pPr>
            <a:lvl2pPr indent="-317500" lvl="1" marL="914400" algn="ctr">
              <a:spcBef>
                <a:spcPts val="0"/>
              </a:spcBef>
              <a:spcAft>
                <a:spcPts val="0"/>
              </a:spcAft>
              <a:buSzPts val="1400"/>
              <a:buChar char="○"/>
              <a:defRPr/>
            </a:lvl2pPr>
            <a:lvl3pPr indent="-317500" lvl="2" marL="1371600" algn="ctr">
              <a:spcBef>
                <a:spcPts val="0"/>
              </a:spcBef>
              <a:spcAft>
                <a:spcPts val="0"/>
              </a:spcAft>
              <a:buSzPts val="1400"/>
              <a:buChar char="■"/>
              <a:defRPr/>
            </a:lvl3pPr>
            <a:lvl4pPr indent="-317500" lvl="3" marL="1828800" algn="ctr">
              <a:spcBef>
                <a:spcPts val="0"/>
              </a:spcBef>
              <a:spcAft>
                <a:spcPts val="0"/>
              </a:spcAft>
              <a:buSzPts val="1400"/>
              <a:buChar char="●"/>
              <a:defRPr/>
            </a:lvl4pPr>
            <a:lvl5pPr indent="-317500" lvl="4" marL="2286000" algn="ctr">
              <a:spcBef>
                <a:spcPts val="0"/>
              </a:spcBef>
              <a:spcAft>
                <a:spcPts val="0"/>
              </a:spcAft>
              <a:buSzPts val="1400"/>
              <a:buChar char="○"/>
              <a:defRPr/>
            </a:lvl5pPr>
            <a:lvl6pPr indent="-317500" lvl="5" marL="2743200" algn="ctr">
              <a:spcBef>
                <a:spcPts val="0"/>
              </a:spcBef>
              <a:spcAft>
                <a:spcPts val="0"/>
              </a:spcAft>
              <a:buSzPts val="1400"/>
              <a:buChar char="■"/>
              <a:defRPr/>
            </a:lvl6pPr>
            <a:lvl7pPr indent="-317500" lvl="6" marL="3200400" algn="ctr">
              <a:spcBef>
                <a:spcPts val="0"/>
              </a:spcBef>
              <a:spcAft>
                <a:spcPts val="0"/>
              </a:spcAft>
              <a:buSzPts val="1400"/>
              <a:buChar char="●"/>
              <a:defRPr/>
            </a:lvl7pPr>
            <a:lvl8pPr indent="-317500" lvl="7" marL="3657600" algn="ctr">
              <a:spcBef>
                <a:spcPts val="0"/>
              </a:spcBef>
              <a:spcAft>
                <a:spcPts val="0"/>
              </a:spcAft>
              <a:buSzPts val="1400"/>
              <a:buChar char="○"/>
              <a:defRPr/>
            </a:lvl8pPr>
            <a:lvl9pPr indent="-317500" lvl="8" marL="4114800" algn="ctr">
              <a:spcBef>
                <a:spcPts val="0"/>
              </a:spcBef>
              <a:spcAft>
                <a:spcPts val="0"/>
              </a:spcAft>
              <a:buSzPts val="1400"/>
              <a:buChar char="■"/>
              <a:defRPr/>
            </a:lvl9pPr>
          </a:lstStyle>
          <a:p/>
        </p:txBody>
      </p:sp>
      <p:sp>
        <p:nvSpPr>
          <p:cNvPr id="47" name="Google Shape;47;p11"/>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48" name="Shape 48"/>
        <p:cNvGrpSpPr/>
        <p:nvPr/>
      </p:nvGrpSpPr>
      <p:grpSpPr>
        <a:xfrm>
          <a:off x="0" y="0"/>
          <a:ext cx="0" cy="0"/>
          <a:chOff x="0" y="0"/>
          <a:chExt cx="0" cy="0"/>
        </a:xfrm>
      </p:grpSpPr>
      <p:sp>
        <p:nvSpPr>
          <p:cNvPr id="49" name="Google Shape;49;p1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p:txBody>
      </p:sp>
      <p:sp>
        <p:nvSpPr>
          <p:cNvPr id="7" name="Google Shape;7;p1"/>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rmAutofit/>
          </a:bodyPr>
          <a:lstStyle>
            <a:lvl1pPr indent="-342900" lvl="0" marL="457200">
              <a:lnSpc>
                <a:spcPct val="115000"/>
              </a:lnSpc>
              <a:spcBef>
                <a:spcPts val="0"/>
              </a:spcBef>
              <a:spcAft>
                <a:spcPts val="0"/>
              </a:spcAft>
              <a:buClr>
                <a:schemeClr val="dk2"/>
              </a:buClr>
              <a:buSzPts val="1800"/>
              <a:buChar char="●"/>
              <a:defRPr sz="1800">
                <a:solidFill>
                  <a:schemeClr val="dk2"/>
                </a:solidFill>
              </a:defRPr>
            </a:lvl1pPr>
            <a:lvl2pPr indent="-317500" lvl="1" marL="914400">
              <a:lnSpc>
                <a:spcPct val="115000"/>
              </a:lnSpc>
              <a:spcBef>
                <a:spcPts val="0"/>
              </a:spcBef>
              <a:spcAft>
                <a:spcPts val="0"/>
              </a:spcAft>
              <a:buClr>
                <a:schemeClr val="dk2"/>
              </a:buClr>
              <a:buSzPts val="1400"/>
              <a:buChar char="○"/>
              <a:defRPr>
                <a:solidFill>
                  <a:schemeClr val="dk2"/>
                </a:solidFill>
              </a:defRPr>
            </a:lvl2pPr>
            <a:lvl3pPr indent="-317500" lvl="2" marL="1371600">
              <a:lnSpc>
                <a:spcPct val="115000"/>
              </a:lnSpc>
              <a:spcBef>
                <a:spcPts val="0"/>
              </a:spcBef>
              <a:spcAft>
                <a:spcPts val="0"/>
              </a:spcAft>
              <a:buClr>
                <a:schemeClr val="dk2"/>
              </a:buClr>
              <a:buSzPts val="1400"/>
              <a:buChar char="■"/>
              <a:defRPr>
                <a:solidFill>
                  <a:schemeClr val="dk2"/>
                </a:solidFill>
              </a:defRPr>
            </a:lvl3pPr>
            <a:lvl4pPr indent="-317500" lvl="3" marL="1828800">
              <a:lnSpc>
                <a:spcPct val="115000"/>
              </a:lnSpc>
              <a:spcBef>
                <a:spcPts val="0"/>
              </a:spcBef>
              <a:spcAft>
                <a:spcPts val="0"/>
              </a:spcAft>
              <a:buClr>
                <a:schemeClr val="dk2"/>
              </a:buClr>
              <a:buSzPts val="1400"/>
              <a:buChar char="●"/>
              <a:defRPr>
                <a:solidFill>
                  <a:schemeClr val="dk2"/>
                </a:solidFill>
              </a:defRPr>
            </a:lvl4pPr>
            <a:lvl5pPr indent="-317500" lvl="4" marL="2286000">
              <a:lnSpc>
                <a:spcPct val="115000"/>
              </a:lnSpc>
              <a:spcBef>
                <a:spcPts val="0"/>
              </a:spcBef>
              <a:spcAft>
                <a:spcPts val="0"/>
              </a:spcAft>
              <a:buClr>
                <a:schemeClr val="dk2"/>
              </a:buClr>
              <a:buSzPts val="1400"/>
              <a:buChar char="○"/>
              <a:defRPr>
                <a:solidFill>
                  <a:schemeClr val="dk2"/>
                </a:solidFill>
              </a:defRPr>
            </a:lvl5pPr>
            <a:lvl6pPr indent="-317500" lvl="5" marL="2743200">
              <a:lnSpc>
                <a:spcPct val="115000"/>
              </a:lnSpc>
              <a:spcBef>
                <a:spcPts val="0"/>
              </a:spcBef>
              <a:spcAft>
                <a:spcPts val="0"/>
              </a:spcAft>
              <a:buClr>
                <a:schemeClr val="dk2"/>
              </a:buClr>
              <a:buSzPts val="1400"/>
              <a:buChar char="■"/>
              <a:defRPr>
                <a:solidFill>
                  <a:schemeClr val="dk2"/>
                </a:solidFill>
              </a:defRPr>
            </a:lvl6pPr>
            <a:lvl7pPr indent="-317500" lvl="6" marL="3200400">
              <a:lnSpc>
                <a:spcPct val="115000"/>
              </a:lnSpc>
              <a:spcBef>
                <a:spcPts val="0"/>
              </a:spcBef>
              <a:spcAft>
                <a:spcPts val="0"/>
              </a:spcAft>
              <a:buClr>
                <a:schemeClr val="dk2"/>
              </a:buClr>
              <a:buSzPts val="1400"/>
              <a:buChar char="●"/>
              <a:defRPr>
                <a:solidFill>
                  <a:schemeClr val="dk2"/>
                </a:solidFill>
              </a:defRPr>
            </a:lvl7pPr>
            <a:lvl8pPr indent="-317500" lvl="7" marL="3657600">
              <a:lnSpc>
                <a:spcPct val="115000"/>
              </a:lnSpc>
              <a:spcBef>
                <a:spcPts val="0"/>
              </a:spcBef>
              <a:spcAft>
                <a:spcPts val="0"/>
              </a:spcAft>
              <a:buClr>
                <a:schemeClr val="dk2"/>
              </a:buClr>
              <a:buSzPts val="1400"/>
              <a:buChar char="○"/>
              <a:defRPr>
                <a:solidFill>
                  <a:schemeClr val="dk2"/>
                </a:solidFill>
              </a:defRPr>
            </a:lvl8pPr>
            <a:lvl9pPr indent="-317500" lvl="8" marL="4114800">
              <a:lnSpc>
                <a:spcPct val="115000"/>
              </a:lnSpc>
              <a:spcBef>
                <a:spcPts val="0"/>
              </a:spcBef>
              <a:spcAft>
                <a:spcPts val="0"/>
              </a:spcAft>
              <a:buClr>
                <a:schemeClr val="dk2"/>
              </a:buClr>
              <a:buSzPts val="1400"/>
              <a:buChar char="■"/>
              <a:defRPr>
                <a:solidFill>
                  <a:schemeClr val="dk2"/>
                </a:solidFill>
              </a:defRPr>
            </a:lvl9pPr>
          </a:lstStyle>
          <a:p/>
        </p:txBody>
      </p:sp>
      <p:sp>
        <p:nvSpPr>
          <p:cNvPr id="8" name="Google Shape;8;p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indent="0" lvl="0" marL="0" rtl="0" algn="r">
              <a:spcBef>
                <a:spcPts val="0"/>
              </a:spcBef>
              <a:spcAft>
                <a:spcPts val="0"/>
              </a:spcAft>
              <a:buNone/>
            </a:pPr>
            <a:fld id="{00000000-1234-1234-1234-123412341234}" type="slidenum">
              <a:rPr lang="en"/>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3.png"/><Relationship Id="rId4" Type="http://schemas.openxmlformats.org/officeDocument/2006/relationships/image" Target="../media/image1.png"/><Relationship Id="rId5" Type="http://schemas.openxmlformats.org/officeDocument/2006/relationships/image" Target="../media/image2.png"/><Relationship Id="rId6" Type="http://schemas.openxmlformats.org/officeDocument/2006/relationships/image" Target="../media/image4.png"/><Relationship Id="rId7" Type="http://schemas.openxmlformats.org/officeDocument/2006/relationships/image" Target="../media/image5.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 name="Shape 53"/>
        <p:cNvGrpSpPr/>
        <p:nvPr/>
      </p:nvGrpSpPr>
      <p:grpSpPr>
        <a:xfrm>
          <a:off x="0" y="0"/>
          <a:ext cx="0" cy="0"/>
          <a:chOff x="0" y="0"/>
          <a:chExt cx="0" cy="0"/>
        </a:xfrm>
      </p:grpSpPr>
      <p:sp>
        <p:nvSpPr>
          <p:cNvPr id="54" name="Google Shape;54;p13"/>
          <p:cNvSpPr txBox="1"/>
          <p:nvPr/>
        </p:nvSpPr>
        <p:spPr>
          <a:xfrm>
            <a:off x="0" y="0"/>
            <a:ext cx="9144000" cy="415500"/>
          </a:xfrm>
          <a:prstGeom prst="rect">
            <a:avLst/>
          </a:prstGeom>
          <a:solidFill>
            <a:srgbClr val="3C78D8"/>
          </a:solid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 sz="1500">
                <a:solidFill>
                  <a:schemeClr val="lt1"/>
                </a:solidFill>
                <a:latin typeface="Calibri"/>
                <a:ea typeface="Calibri"/>
                <a:cs typeface="Calibri"/>
                <a:sym typeface="Calibri"/>
              </a:rPr>
              <a:t>Year 5 English - Wonder</a:t>
            </a:r>
            <a:endParaRPr b="1" sz="1500">
              <a:solidFill>
                <a:schemeClr val="lt1"/>
              </a:solidFill>
              <a:latin typeface="Calibri"/>
              <a:ea typeface="Calibri"/>
              <a:cs typeface="Calibri"/>
              <a:sym typeface="Calibri"/>
            </a:endParaRPr>
          </a:p>
        </p:txBody>
      </p:sp>
      <p:sp>
        <p:nvSpPr>
          <p:cNvPr id="55" name="Google Shape;55;p13"/>
          <p:cNvSpPr txBox="1"/>
          <p:nvPr/>
        </p:nvSpPr>
        <p:spPr>
          <a:xfrm>
            <a:off x="0" y="2877150"/>
            <a:ext cx="2771400" cy="2216400"/>
          </a:xfrm>
          <a:prstGeom prst="rect">
            <a:avLst/>
          </a:prstGeom>
          <a:noFill/>
          <a:ln cap="flat" cmpd="sng" w="19050">
            <a:solidFill>
              <a:srgbClr val="000000"/>
            </a:solidFill>
            <a:prstDash val="solid"/>
            <a:round/>
            <a:headEnd len="sm" w="sm" type="none"/>
            <a:tailEnd len="sm" w="sm" type="none"/>
          </a:ln>
        </p:spPr>
        <p:txBody>
          <a:bodyPr anchorCtr="0" anchor="t" bIns="91425" lIns="91425" spcFirstLastPara="1" rIns="91425" wrap="square" tIns="91425">
            <a:spAutoFit/>
          </a:bodyPr>
          <a:lstStyle/>
          <a:p>
            <a:pPr indent="0" lvl="0" marL="0" rtl="0" algn="l">
              <a:spcBef>
                <a:spcPts val="0"/>
              </a:spcBef>
              <a:spcAft>
                <a:spcPts val="0"/>
              </a:spcAft>
              <a:buNone/>
            </a:pPr>
            <a:r>
              <a:rPr b="1" lang="en" sz="1200">
                <a:solidFill>
                  <a:schemeClr val="lt1"/>
                </a:solidFill>
                <a:highlight>
                  <a:srgbClr val="3C78D8"/>
                </a:highlight>
                <a:latin typeface="Calibri"/>
                <a:ea typeface="Calibri"/>
                <a:cs typeface="Calibri"/>
                <a:sym typeface="Calibri"/>
              </a:rPr>
              <a:t>Main Characters</a:t>
            </a:r>
            <a:r>
              <a:rPr b="1" lang="en" sz="1200">
                <a:solidFill>
                  <a:srgbClr val="3C78D8"/>
                </a:solidFill>
                <a:highlight>
                  <a:srgbClr val="3C78D8"/>
                </a:highlight>
                <a:latin typeface="Calibri"/>
                <a:ea typeface="Calibri"/>
                <a:cs typeface="Calibri"/>
                <a:sym typeface="Calibri"/>
              </a:rPr>
              <a:t>jdasldjaldjalj       dlakjdlk              </a:t>
            </a:r>
            <a:r>
              <a:rPr b="1" lang="en" sz="1200">
                <a:highlight>
                  <a:schemeClr val="accent1"/>
                </a:highlight>
                <a:latin typeface="Calibri"/>
                <a:ea typeface="Calibri"/>
                <a:cs typeface="Calibri"/>
                <a:sym typeface="Calibri"/>
              </a:rPr>
              <a:t>                             </a:t>
            </a:r>
            <a:endParaRPr b="1" sz="1200">
              <a:highlight>
                <a:schemeClr val="accent1"/>
              </a:highlight>
              <a:latin typeface="Calibri"/>
              <a:ea typeface="Calibri"/>
              <a:cs typeface="Calibri"/>
              <a:sym typeface="Calibri"/>
            </a:endParaRPr>
          </a:p>
          <a:p>
            <a:pPr indent="0" lvl="0" marL="0" rtl="0" algn="l">
              <a:spcBef>
                <a:spcPts val="0"/>
              </a:spcBef>
              <a:spcAft>
                <a:spcPts val="0"/>
              </a:spcAft>
              <a:buNone/>
            </a:pPr>
            <a:r>
              <a:rPr b="1" lang="en" sz="1000">
                <a:latin typeface="Calibri"/>
                <a:ea typeface="Calibri"/>
                <a:cs typeface="Calibri"/>
                <a:sym typeface="Calibri"/>
              </a:rPr>
              <a:t>August Pullman - </a:t>
            </a:r>
            <a:r>
              <a:rPr lang="en" sz="1000">
                <a:solidFill>
                  <a:schemeClr val="dk1"/>
                </a:solidFill>
                <a:latin typeface="Calibri"/>
                <a:ea typeface="Calibri"/>
                <a:cs typeface="Calibri"/>
                <a:sym typeface="Calibri"/>
              </a:rPr>
              <a:t>Protagonist - 10-year-old with rare medical facial deformity</a:t>
            </a:r>
            <a:endParaRPr sz="900">
              <a:latin typeface="Calibri"/>
              <a:ea typeface="Calibri"/>
              <a:cs typeface="Calibri"/>
              <a:sym typeface="Calibri"/>
            </a:endParaRPr>
          </a:p>
          <a:p>
            <a:pPr indent="0" lvl="0" marL="0" rtl="0" algn="l">
              <a:spcBef>
                <a:spcPts val="0"/>
              </a:spcBef>
              <a:spcAft>
                <a:spcPts val="0"/>
              </a:spcAft>
              <a:buNone/>
            </a:pPr>
            <a:r>
              <a:rPr b="1" lang="en" sz="1000">
                <a:latin typeface="Calibri"/>
                <a:ea typeface="Calibri"/>
                <a:cs typeface="Calibri"/>
                <a:sym typeface="Calibri"/>
              </a:rPr>
              <a:t>Olivia Pullman - </a:t>
            </a:r>
            <a:r>
              <a:rPr lang="en" sz="1000">
                <a:solidFill>
                  <a:schemeClr val="dk1"/>
                </a:solidFill>
                <a:latin typeface="Calibri"/>
                <a:ea typeface="Calibri"/>
                <a:cs typeface="Calibri"/>
                <a:sym typeface="Calibri"/>
              </a:rPr>
              <a:t>August's older sister</a:t>
            </a:r>
            <a:endParaRPr sz="1000">
              <a:solidFill>
                <a:schemeClr val="dk1"/>
              </a:solidFill>
              <a:latin typeface="Calibri"/>
              <a:ea typeface="Calibri"/>
              <a:cs typeface="Calibri"/>
              <a:sym typeface="Calibri"/>
            </a:endParaRPr>
          </a:p>
          <a:p>
            <a:pPr indent="0" lvl="0" marL="0" rtl="0" algn="l">
              <a:spcBef>
                <a:spcPts val="0"/>
              </a:spcBef>
              <a:spcAft>
                <a:spcPts val="0"/>
              </a:spcAft>
              <a:buNone/>
            </a:pPr>
            <a:r>
              <a:rPr b="1" lang="en" sz="1000">
                <a:latin typeface="Calibri"/>
                <a:ea typeface="Calibri"/>
                <a:cs typeface="Calibri"/>
                <a:sym typeface="Calibri"/>
              </a:rPr>
              <a:t>Summer Dawson - </a:t>
            </a:r>
            <a:r>
              <a:rPr lang="en" sz="1000">
                <a:solidFill>
                  <a:schemeClr val="dk1"/>
                </a:solidFill>
                <a:latin typeface="Calibri"/>
                <a:ea typeface="Calibri"/>
                <a:cs typeface="Calibri"/>
                <a:sym typeface="Calibri"/>
              </a:rPr>
              <a:t>one of August’s best friends</a:t>
            </a:r>
            <a:endParaRPr b="1" sz="1000">
              <a:latin typeface="Calibri"/>
              <a:ea typeface="Calibri"/>
              <a:cs typeface="Calibri"/>
              <a:sym typeface="Calibri"/>
            </a:endParaRPr>
          </a:p>
          <a:p>
            <a:pPr indent="0" lvl="0" marL="0" rtl="0" algn="l">
              <a:spcBef>
                <a:spcPts val="0"/>
              </a:spcBef>
              <a:spcAft>
                <a:spcPts val="0"/>
              </a:spcAft>
              <a:buNone/>
            </a:pPr>
            <a:r>
              <a:rPr b="1" lang="en" sz="1000">
                <a:latin typeface="Calibri"/>
                <a:ea typeface="Calibri"/>
                <a:cs typeface="Calibri"/>
                <a:sym typeface="Calibri"/>
              </a:rPr>
              <a:t>Isabel &amp; Nate Pullman - </a:t>
            </a:r>
            <a:r>
              <a:rPr lang="en" sz="1000">
                <a:solidFill>
                  <a:schemeClr val="dk1"/>
                </a:solidFill>
                <a:latin typeface="Calibri"/>
                <a:ea typeface="Calibri"/>
                <a:cs typeface="Calibri"/>
                <a:sym typeface="Calibri"/>
              </a:rPr>
              <a:t>August’s and Olivia's parents</a:t>
            </a:r>
            <a:endParaRPr b="1" sz="1000">
              <a:latin typeface="Calibri"/>
              <a:ea typeface="Calibri"/>
              <a:cs typeface="Calibri"/>
              <a:sym typeface="Calibri"/>
            </a:endParaRPr>
          </a:p>
          <a:p>
            <a:pPr indent="0" lvl="0" marL="0" rtl="0" algn="l">
              <a:spcBef>
                <a:spcPts val="0"/>
              </a:spcBef>
              <a:spcAft>
                <a:spcPts val="0"/>
              </a:spcAft>
              <a:buNone/>
            </a:pPr>
            <a:r>
              <a:rPr b="1" lang="en" sz="1000">
                <a:latin typeface="Calibri"/>
                <a:ea typeface="Calibri"/>
                <a:cs typeface="Calibri"/>
                <a:sym typeface="Calibri"/>
              </a:rPr>
              <a:t>Jack Will - </a:t>
            </a:r>
            <a:r>
              <a:rPr lang="en" sz="1000">
                <a:solidFill>
                  <a:schemeClr val="dk1"/>
                </a:solidFill>
                <a:latin typeface="Calibri"/>
                <a:ea typeface="Calibri"/>
                <a:cs typeface="Calibri"/>
                <a:sym typeface="Calibri"/>
              </a:rPr>
              <a:t>a tough kid and August best friend</a:t>
            </a:r>
            <a:endParaRPr b="1" sz="1000">
              <a:latin typeface="Calibri"/>
              <a:ea typeface="Calibri"/>
              <a:cs typeface="Calibri"/>
              <a:sym typeface="Calibri"/>
            </a:endParaRPr>
          </a:p>
          <a:p>
            <a:pPr indent="0" lvl="0" marL="0" rtl="0" algn="l">
              <a:spcBef>
                <a:spcPts val="0"/>
              </a:spcBef>
              <a:spcAft>
                <a:spcPts val="0"/>
              </a:spcAft>
              <a:buNone/>
            </a:pPr>
            <a:r>
              <a:rPr b="1" lang="en" sz="1000">
                <a:latin typeface="Calibri"/>
                <a:ea typeface="Calibri"/>
                <a:cs typeface="Calibri"/>
                <a:sym typeface="Calibri"/>
              </a:rPr>
              <a:t>Julian Albans - </a:t>
            </a:r>
            <a:r>
              <a:rPr lang="en" sz="1000">
                <a:solidFill>
                  <a:schemeClr val="dk1"/>
                </a:solidFill>
                <a:latin typeface="Calibri"/>
                <a:ea typeface="Calibri"/>
                <a:cs typeface="Calibri"/>
                <a:sym typeface="Calibri"/>
              </a:rPr>
              <a:t>Antagonist -  a student who dislikes August</a:t>
            </a:r>
            <a:endParaRPr b="1" sz="1000">
              <a:latin typeface="Calibri"/>
              <a:ea typeface="Calibri"/>
              <a:cs typeface="Calibri"/>
              <a:sym typeface="Calibri"/>
            </a:endParaRPr>
          </a:p>
          <a:p>
            <a:pPr indent="0" lvl="0" marL="0" rtl="0" algn="l">
              <a:spcBef>
                <a:spcPts val="0"/>
              </a:spcBef>
              <a:spcAft>
                <a:spcPts val="0"/>
              </a:spcAft>
              <a:buNone/>
            </a:pPr>
            <a:r>
              <a:rPr b="1" lang="en" sz="1000">
                <a:latin typeface="Calibri"/>
                <a:ea typeface="Calibri"/>
                <a:cs typeface="Calibri"/>
                <a:sym typeface="Calibri"/>
              </a:rPr>
              <a:t>Justin - </a:t>
            </a:r>
            <a:r>
              <a:rPr lang="en" sz="1000">
                <a:solidFill>
                  <a:schemeClr val="dk1"/>
                </a:solidFill>
                <a:latin typeface="Calibri"/>
                <a:ea typeface="Calibri"/>
                <a:cs typeface="Calibri"/>
                <a:sym typeface="Calibri"/>
              </a:rPr>
              <a:t>Olivia's boyfriend</a:t>
            </a:r>
            <a:endParaRPr b="1" sz="1000">
              <a:latin typeface="Calibri"/>
              <a:ea typeface="Calibri"/>
              <a:cs typeface="Calibri"/>
              <a:sym typeface="Calibri"/>
            </a:endParaRPr>
          </a:p>
          <a:p>
            <a:pPr indent="0" lvl="0" marL="0" rtl="0" algn="l">
              <a:spcBef>
                <a:spcPts val="0"/>
              </a:spcBef>
              <a:spcAft>
                <a:spcPts val="0"/>
              </a:spcAft>
              <a:buNone/>
            </a:pPr>
            <a:r>
              <a:rPr b="1" lang="en" sz="1000">
                <a:latin typeface="Calibri"/>
                <a:ea typeface="Calibri"/>
                <a:cs typeface="Calibri"/>
                <a:sym typeface="Calibri"/>
              </a:rPr>
              <a:t>Miranda Navas - </a:t>
            </a:r>
            <a:r>
              <a:rPr lang="en" sz="1000">
                <a:solidFill>
                  <a:schemeClr val="dk1"/>
                </a:solidFill>
                <a:latin typeface="Calibri"/>
                <a:ea typeface="Calibri"/>
                <a:cs typeface="Calibri"/>
                <a:sym typeface="Calibri"/>
              </a:rPr>
              <a:t>Olivia's friend but who also has a strong relationship with August</a:t>
            </a:r>
            <a:endParaRPr b="1" sz="900">
              <a:latin typeface="Calibri"/>
              <a:ea typeface="Calibri"/>
              <a:cs typeface="Calibri"/>
              <a:sym typeface="Calibri"/>
            </a:endParaRPr>
          </a:p>
        </p:txBody>
      </p:sp>
      <p:sp>
        <p:nvSpPr>
          <p:cNvPr id="56" name="Google Shape;56;p13"/>
          <p:cNvSpPr txBox="1"/>
          <p:nvPr/>
        </p:nvSpPr>
        <p:spPr>
          <a:xfrm>
            <a:off x="0" y="505750"/>
            <a:ext cx="2771400" cy="1000500"/>
          </a:xfrm>
          <a:prstGeom prst="rect">
            <a:avLst/>
          </a:prstGeom>
          <a:noFill/>
          <a:ln cap="flat" cmpd="sng" w="19050">
            <a:solidFill>
              <a:srgbClr val="000000"/>
            </a:solidFill>
            <a:prstDash val="solid"/>
            <a:round/>
            <a:headEnd len="sm" w="sm" type="none"/>
            <a:tailEnd len="sm" w="sm" type="none"/>
          </a:ln>
        </p:spPr>
        <p:txBody>
          <a:bodyPr anchorCtr="0" anchor="t" bIns="91425" lIns="91425" spcFirstLastPara="1" rIns="91425" wrap="square" tIns="91425">
            <a:spAutoFit/>
          </a:bodyPr>
          <a:lstStyle/>
          <a:p>
            <a:pPr indent="0" lvl="0" marL="0" rtl="0" algn="l">
              <a:spcBef>
                <a:spcPts val="0"/>
              </a:spcBef>
              <a:spcAft>
                <a:spcPts val="0"/>
              </a:spcAft>
              <a:buNone/>
            </a:pPr>
            <a:r>
              <a:rPr b="1" lang="en" sz="1200">
                <a:solidFill>
                  <a:srgbClr val="FFFFFF"/>
                </a:solidFill>
                <a:highlight>
                  <a:srgbClr val="3C78D8"/>
                </a:highlight>
                <a:latin typeface="Calibri"/>
                <a:ea typeface="Calibri"/>
                <a:cs typeface="Calibri"/>
                <a:sym typeface="Calibri"/>
              </a:rPr>
              <a:t>Plot Summary</a:t>
            </a:r>
            <a:r>
              <a:rPr b="1" lang="en" sz="1200">
                <a:solidFill>
                  <a:srgbClr val="3C78D8"/>
                </a:solidFill>
                <a:highlight>
                  <a:srgbClr val="3C78D8"/>
                </a:highlight>
                <a:latin typeface="Calibri"/>
                <a:ea typeface="Calibri"/>
                <a:cs typeface="Calibri"/>
                <a:sym typeface="Calibri"/>
              </a:rPr>
              <a:t>jjhjhjkhhhhhhhhhh hhdasj</a:t>
            </a:r>
            <a:endParaRPr b="1" sz="1200">
              <a:solidFill>
                <a:srgbClr val="3C78D8"/>
              </a:solidFill>
              <a:highlight>
                <a:srgbClr val="3C78D8"/>
              </a:highlight>
              <a:latin typeface="Calibri"/>
              <a:ea typeface="Calibri"/>
              <a:cs typeface="Calibri"/>
              <a:sym typeface="Calibri"/>
            </a:endParaRPr>
          </a:p>
          <a:p>
            <a:pPr indent="0" lvl="0" marL="0" rtl="0" algn="l">
              <a:spcBef>
                <a:spcPts val="0"/>
              </a:spcBef>
              <a:spcAft>
                <a:spcPts val="0"/>
              </a:spcAft>
              <a:buNone/>
            </a:pPr>
            <a:r>
              <a:rPr lang="en" sz="1000">
                <a:latin typeface="Calibri"/>
                <a:ea typeface="Calibri"/>
                <a:cs typeface="Calibri"/>
                <a:sym typeface="Calibri"/>
              </a:rPr>
              <a:t>A young boy starts a new school but struggles to fit in due to a facial deformity. </a:t>
            </a:r>
            <a:r>
              <a:rPr lang="en" sz="1100">
                <a:solidFill>
                  <a:schemeClr val="dk1"/>
                </a:solidFill>
              </a:rPr>
              <a:t> </a:t>
            </a:r>
            <a:r>
              <a:rPr lang="en" sz="1000">
                <a:solidFill>
                  <a:schemeClr val="dk1"/>
                </a:solidFill>
                <a:latin typeface="Calibri"/>
                <a:ea typeface="Calibri"/>
                <a:cs typeface="Calibri"/>
                <a:sym typeface="Calibri"/>
              </a:rPr>
              <a:t>His classmates,  family and larger community struggle to discover their compassion and acceptance.</a:t>
            </a:r>
            <a:endParaRPr sz="900">
              <a:latin typeface="Calibri"/>
              <a:ea typeface="Calibri"/>
              <a:cs typeface="Calibri"/>
              <a:sym typeface="Calibri"/>
            </a:endParaRPr>
          </a:p>
        </p:txBody>
      </p:sp>
      <p:sp>
        <p:nvSpPr>
          <p:cNvPr id="57" name="Google Shape;57;p13"/>
          <p:cNvSpPr txBox="1"/>
          <p:nvPr/>
        </p:nvSpPr>
        <p:spPr>
          <a:xfrm>
            <a:off x="5434800" y="3194625"/>
            <a:ext cx="3589200" cy="1908600"/>
          </a:xfrm>
          <a:prstGeom prst="rect">
            <a:avLst/>
          </a:prstGeom>
          <a:noFill/>
          <a:ln cap="flat" cmpd="sng" w="19050">
            <a:solidFill>
              <a:srgbClr val="000000"/>
            </a:solidFill>
            <a:prstDash val="solid"/>
            <a:round/>
            <a:headEnd len="sm" w="sm" type="none"/>
            <a:tailEnd len="sm" w="sm" type="none"/>
          </a:ln>
        </p:spPr>
        <p:txBody>
          <a:bodyPr anchorCtr="0" anchor="t" bIns="91425" lIns="91425" spcFirstLastPara="1" rIns="91425" wrap="square" tIns="91425">
            <a:spAutoFit/>
          </a:bodyPr>
          <a:lstStyle/>
          <a:p>
            <a:pPr indent="0" lvl="0" marL="0" rtl="0" algn="l">
              <a:spcBef>
                <a:spcPts val="0"/>
              </a:spcBef>
              <a:spcAft>
                <a:spcPts val="0"/>
              </a:spcAft>
              <a:buNone/>
            </a:pPr>
            <a:r>
              <a:rPr b="1" lang="en" sz="1200">
                <a:solidFill>
                  <a:schemeClr val="lt1"/>
                </a:solidFill>
                <a:highlight>
                  <a:srgbClr val="3C78D8"/>
                </a:highlight>
                <a:latin typeface="Calibri"/>
                <a:ea typeface="Calibri"/>
                <a:cs typeface="Calibri"/>
                <a:sym typeface="Calibri"/>
              </a:rPr>
              <a:t>Key Vocabulary</a:t>
            </a:r>
            <a:r>
              <a:rPr b="1" lang="en" sz="1200">
                <a:solidFill>
                  <a:srgbClr val="3C78D8"/>
                </a:solidFill>
                <a:highlight>
                  <a:srgbClr val="3C78D8"/>
                </a:highlight>
                <a:latin typeface="Calibri"/>
                <a:ea typeface="Calibri"/>
                <a:cs typeface="Calibri"/>
                <a:sym typeface="Calibri"/>
              </a:rPr>
              <a:t>jdasldjaldjaljdlakjdlkajdlj               assss              </a:t>
            </a:r>
            <a:r>
              <a:rPr b="1" lang="en" sz="1200">
                <a:highlight>
                  <a:srgbClr val="3C78D8"/>
                </a:highlight>
                <a:latin typeface="Calibri"/>
                <a:ea typeface="Calibri"/>
                <a:cs typeface="Calibri"/>
                <a:sym typeface="Calibri"/>
              </a:rPr>
              <a:t>    </a:t>
            </a:r>
            <a:r>
              <a:rPr b="1" lang="en" sz="1200">
                <a:highlight>
                  <a:schemeClr val="accent1"/>
                </a:highlight>
                <a:latin typeface="Calibri"/>
                <a:ea typeface="Calibri"/>
                <a:cs typeface="Calibri"/>
                <a:sym typeface="Calibri"/>
              </a:rPr>
              <a:t>                                         </a:t>
            </a:r>
            <a:endParaRPr b="1" sz="1200">
              <a:highlight>
                <a:schemeClr val="accent1"/>
              </a:highlight>
              <a:latin typeface="Calibri"/>
              <a:ea typeface="Calibri"/>
              <a:cs typeface="Calibri"/>
              <a:sym typeface="Calibri"/>
            </a:endParaRPr>
          </a:p>
          <a:p>
            <a:pPr indent="0" lvl="0" marL="0" rtl="0" algn="l">
              <a:spcBef>
                <a:spcPts val="0"/>
              </a:spcBef>
              <a:spcAft>
                <a:spcPts val="0"/>
              </a:spcAft>
              <a:buNone/>
            </a:pPr>
            <a:r>
              <a:rPr b="1" lang="en" sz="1000">
                <a:latin typeface="Calibri"/>
                <a:ea typeface="Calibri"/>
                <a:cs typeface="Calibri"/>
                <a:sym typeface="Calibri"/>
              </a:rPr>
              <a:t>Cleft Palate - </a:t>
            </a:r>
            <a:r>
              <a:rPr lang="en" sz="1000">
                <a:latin typeface="Calibri"/>
                <a:ea typeface="Calibri"/>
                <a:cs typeface="Calibri"/>
                <a:sym typeface="Calibri"/>
              </a:rPr>
              <a:t> A split or indentation on the surface of the mouth </a:t>
            </a:r>
            <a:r>
              <a:rPr b="1" lang="en" sz="1000">
                <a:latin typeface="Calibri"/>
                <a:ea typeface="Calibri"/>
                <a:cs typeface="Calibri"/>
                <a:sym typeface="Calibri"/>
              </a:rPr>
              <a:t>Forewarn - </a:t>
            </a:r>
            <a:r>
              <a:rPr lang="en" sz="1000">
                <a:latin typeface="Calibri"/>
                <a:ea typeface="Calibri"/>
                <a:cs typeface="Calibri"/>
                <a:sym typeface="Calibri"/>
              </a:rPr>
              <a:t> To notify in advance or beforehand </a:t>
            </a:r>
            <a:endParaRPr sz="1000">
              <a:latin typeface="Calibri"/>
              <a:ea typeface="Calibri"/>
              <a:cs typeface="Calibri"/>
              <a:sym typeface="Calibri"/>
            </a:endParaRPr>
          </a:p>
          <a:p>
            <a:pPr indent="0" lvl="0" marL="0" rtl="0" algn="l">
              <a:spcBef>
                <a:spcPts val="0"/>
              </a:spcBef>
              <a:spcAft>
                <a:spcPts val="0"/>
              </a:spcAft>
              <a:buNone/>
            </a:pPr>
            <a:r>
              <a:rPr b="1" lang="en" sz="1000">
                <a:latin typeface="Calibri"/>
                <a:ea typeface="Calibri"/>
                <a:cs typeface="Calibri"/>
                <a:sym typeface="Calibri"/>
              </a:rPr>
              <a:t>Precept -</a:t>
            </a:r>
            <a:r>
              <a:rPr lang="en" sz="1000">
                <a:latin typeface="Calibri"/>
                <a:ea typeface="Calibri"/>
                <a:cs typeface="Calibri"/>
                <a:sym typeface="Calibri"/>
              </a:rPr>
              <a:t> A rule of personal conduct </a:t>
            </a:r>
            <a:endParaRPr sz="1000">
              <a:latin typeface="Calibri"/>
              <a:ea typeface="Calibri"/>
              <a:cs typeface="Calibri"/>
              <a:sym typeface="Calibri"/>
            </a:endParaRPr>
          </a:p>
          <a:p>
            <a:pPr indent="0" lvl="0" marL="0" rtl="0" algn="l">
              <a:spcBef>
                <a:spcPts val="0"/>
              </a:spcBef>
              <a:spcAft>
                <a:spcPts val="0"/>
              </a:spcAft>
              <a:buNone/>
            </a:pPr>
            <a:r>
              <a:rPr b="1" lang="en" sz="1000">
                <a:latin typeface="Calibri"/>
                <a:ea typeface="Calibri"/>
                <a:cs typeface="Calibri"/>
                <a:sym typeface="Calibri"/>
              </a:rPr>
              <a:t>Alignment - </a:t>
            </a:r>
            <a:r>
              <a:rPr lang="en" sz="1000">
                <a:latin typeface="Calibri"/>
                <a:ea typeface="Calibri"/>
                <a:cs typeface="Calibri"/>
                <a:sym typeface="Calibri"/>
              </a:rPr>
              <a:t> Adjusting parts so they fit </a:t>
            </a:r>
            <a:endParaRPr sz="1000">
              <a:latin typeface="Calibri"/>
              <a:ea typeface="Calibri"/>
              <a:cs typeface="Calibri"/>
              <a:sym typeface="Calibri"/>
            </a:endParaRPr>
          </a:p>
          <a:p>
            <a:pPr indent="0" lvl="0" marL="0" rtl="0" algn="l">
              <a:spcBef>
                <a:spcPts val="0"/>
              </a:spcBef>
              <a:spcAft>
                <a:spcPts val="0"/>
              </a:spcAft>
              <a:buNone/>
            </a:pPr>
            <a:r>
              <a:rPr b="1" lang="en" sz="1000">
                <a:latin typeface="Calibri"/>
                <a:ea typeface="Calibri"/>
                <a:cs typeface="Calibri"/>
                <a:sym typeface="Calibri"/>
              </a:rPr>
              <a:t>Contagious - </a:t>
            </a:r>
            <a:r>
              <a:rPr lang="en" sz="1000">
                <a:latin typeface="Calibri"/>
                <a:ea typeface="Calibri"/>
                <a:cs typeface="Calibri"/>
                <a:sym typeface="Calibri"/>
              </a:rPr>
              <a:t> Capable of being transmitted by infection </a:t>
            </a:r>
            <a:endParaRPr sz="1000">
              <a:latin typeface="Calibri"/>
              <a:ea typeface="Calibri"/>
              <a:cs typeface="Calibri"/>
              <a:sym typeface="Calibri"/>
            </a:endParaRPr>
          </a:p>
          <a:p>
            <a:pPr indent="0" lvl="0" marL="0" rtl="0" algn="l">
              <a:spcBef>
                <a:spcPts val="0"/>
              </a:spcBef>
              <a:spcAft>
                <a:spcPts val="0"/>
              </a:spcAft>
              <a:buNone/>
            </a:pPr>
            <a:r>
              <a:rPr b="1" lang="en" sz="1000">
                <a:latin typeface="Calibri"/>
                <a:ea typeface="Calibri"/>
                <a:cs typeface="Calibri"/>
                <a:sym typeface="Calibri"/>
              </a:rPr>
              <a:t>Fifth Grade -</a:t>
            </a:r>
            <a:r>
              <a:rPr lang="en" sz="1000">
                <a:latin typeface="Calibri"/>
                <a:ea typeface="Calibri"/>
                <a:cs typeface="Calibri"/>
                <a:sym typeface="Calibri"/>
              </a:rPr>
              <a:t> Year 6 </a:t>
            </a:r>
            <a:endParaRPr sz="1000">
              <a:latin typeface="Calibri"/>
              <a:ea typeface="Calibri"/>
              <a:cs typeface="Calibri"/>
              <a:sym typeface="Calibri"/>
            </a:endParaRPr>
          </a:p>
          <a:p>
            <a:pPr indent="0" lvl="0" marL="0" rtl="0" algn="l">
              <a:spcBef>
                <a:spcPts val="0"/>
              </a:spcBef>
              <a:spcAft>
                <a:spcPts val="0"/>
              </a:spcAft>
              <a:buNone/>
            </a:pPr>
            <a:r>
              <a:rPr b="1" lang="en" sz="1000">
                <a:latin typeface="Calibri"/>
                <a:ea typeface="Calibri"/>
                <a:cs typeface="Calibri"/>
                <a:sym typeface="Calibri"/>
              </a:rPr>
              <a:t>Semester - </a:t>
            </a:r>
            <a:r>
              <a:rPr lang="en" sz="1000">
                <a:latin typeface="Calibri"/>
                <a:ea typeface="Calibri"/>
                <a:cs typeface="Calibri"/>
                <a:sym typeface="Calibri"/>
              </a:rPr>
              <a:t>Term </a:t>
            </a:r>
            <a:endParaRPr sz="1000">
              <a:latin typeface="Calibri"/>
              <a:ea typeface="Calibri"/>
              <a:cs typeface="Calibri"/>
              <a:sym typeface="Calibri"/>
            </a:endParaRPr>
          </a:p>
          <a:p>
            <a:pPr indent="0" lvl="0" marL="0" rtl="0" algn="l">
              <a:spcBef>
                <a:spcPts val="0"/>
              </a:spcBef>
              <a:spcAft>
                <a:spcPts val="0"/>
              </a:spcAft>
              <a:buNone/>
            </a:pPr>
            <a:r>
              <a:rPr b="1" lang="en" sz="1000">
                <a:latin typeface="Calibri"/>
                <a:ea typeface="Calibri"/>
                <a:cs typeface="Calibri"/>
                <a:sym typeface="Calibri"/>
              </a:rPr>
              <a:t>Recess - </a:t>
            </a:r>
            <a:r>
              <a:rPr lang="en" sz="1000">
                <a:latin typeface="Calibri"/>
                <a:ea typeface="Calibri"/>
                <a:cs typeface="Calibri"/>
                <a:sym typeface="Calibri"/>
              </a:rPr>
              <a:t>Break Time </a:t>
            </a:r>
            <a:endParaRPr sz="1000">
              <a:latin typeface="Calibri"/>
              <a:ea typeface="Calibri"/>
              <a:cs typeface="Calibri"/>
              <a:sym typeface="Calibri"/>
            </a:endParaRPr>
          </a:p>
          <a:p>
            <a:pPr indent="0" lvl="0" marL="0" rtl="0" algn="l">
              <a:spcBef>
                <a:spcPts val="0"/>
              </a:spcBef>
              <a:spcAft>
                <a:spcPts val="0"/>
              </a:spcAft>
              <a:buNone/>
            </a:pPr>
            <a:r>
              <a:rPr b="1" lang="en" sz="1000">
                <a:latin typeface="Calibri"/>
                <a:ea typeface="Calibri"/>
                <a:cs typeface="Calibri"/>
                <a:sym typeface="Calibri"/>
              </a:rPr>
              <a:t>Subway - </a:t>
            </a:r>
            <a:r>
              <a:rPr lang="en" sz="1000">
                <a:latin typeface="Calibri"/>
                <a:ea typeface="Calibri"/>
                <a:cs typeface="Calibri"/>
                <a:sym typeface="Calibri"/>
              </a:rPr>
              <a:t>Underground</a:t>
            </a:r>
            <a:endParaRPr sz="1000">
              <a:latin typeface="Calibri"/>
              <a:ea typeface="Calibri"/>
              <a:cs typeface="Calibri"/>
              <a:sym typeface="Calibri"/>
            </a:endParaRPr>
          </a:p>
          <a:p>
            <a:pPr indent="0" lvl="0" marL="0" rtl="0" algn="l">
              <a:spcBef>
                <a:spcPts val="0"/>
              </a:spcBef>
              <a:spcAft>
                <a:spcPts val="0"/>
              </a:spcAft>
              <a:buNone/>
            </a:pPr>
            <a:r>
              <a:rPr b="1" lang="en" sz="1000">
                <a:latin typeface="Calibri"/>
                <a:ea typeface="Calibri"/>
                <a:cs typeface="Calibri"/>
                <a:sym typeface="Calibri"/>
              </a:rPr>
              <a:t>Sidewalks -</a:t>
            </a:r>
            <a:r>
              <a:rPr lang="en" sz="1000">
                <a:latin typeface="Calibri"/>
                <a:ea typeface="Calibri"/>
                <a:cs typeface="Calibri"/>
                <a:sym typeface="Calibri"/>
              </a:rPr>
              <a:t> Path/pavement</a:t>
            </a:r>
            <a:endParaRPr sz="1000">
              <a:latin typeface="Calibri"/>
              <a:ea typeface="Calibri"/>
              <a:cs typeface="Calibri"/>
              <a:sym typeface="Calibri"/>
            </a:endParaRPr>
          </a:p>
        </p:txBody>
      </p:sp>
      <p:sp>
        <p:nvSpPr>
          <p:cNvPr id="58" name="Google Shape;58;p13"/>
          <p:cNvSpPr txBox="1"/>
          <p:nvPr/>
        </p:nvSpPr>
        <p:spPr>
          <a:xfrm>
            <a:off x="0" y="1641800"/>
            <a:ext cx="2771400" cy="1139100"/>
          </a:xfrm>
          <a:prstGeom prst="rect">
            <a:avLst/>
          </a:prstGeom>
          <a:noFill/>
          <a:ln cap="flat" cmpd="sng" w="19050">
            <a:solidFill>
              <a:srgbClr val="000000"/>
            </a:solidFill>
            <a:prstDash val="solid"/>
            <a:round/>
            <a:headEnd len="sm" w="sm" type="none"/>
            <a:tailEnd len="sm" w="sm" type="none"/>
          </a:ln>
        </p:spPr>
        <p:txBody>
          <a:bodyPr anchorCtr="0" anchor="t" bIns="91425" lIns="91425" spcFirstLastPara="1" rIns="91425" wrap="square" tIns="91425">
            <a:spAutoFit/>
          </a:bodyPr>
          <a:lstStyle/>
          <a:p>
            <a:pPr indent="0" lvl="0" marL="0" rtl="0" algn="l">
              <a:spcBef>
                <a:spcPts val="0"/>
              </a:spcBef>
              <a:spcAft>
                <a:spcPts val="0"/>
              </a:spcAft>
              <a:buNone/>
            </a:pPr>
            <a:r>
              <a:rPr b="1" lang="en" sz="1200">
                <a:solidFill>
                  <a:srgbClr val="FFFFFF"/>
                </a:solidFill>
                <a:highlight>
                  <a:srgbClr val="3C78D8"/>
                </a:highlight>
                <a:latin typeface="Calibri"/>
                <a:ea typeface="Calibri"/>
                <a:cs typeface="Calibri"/>
                <a:sym typeface="Calibri"/>
              </a:rPr>
              <a:t>Setting             </a:t>
            </a:r>
            <a:r>
              <a:rPr b="1" lang="en" sz="1200">
                <a:solidFill>
                  <a:srgbClr val="3C78D8"/>
                </a:solidFill>
                <a:highlight>
                  <a:srgbClr val="3C78D8"/>
                </a:highlight>
                <a:latin typeface="Calibri"/>
                <a:ea typeface="Calibri"/>
                <a:cs typeface="Calibri"/>
                <a:sym typeface="Calibri"/>
              </a:rPr>
              <a:t>jjhjhjkhhhhhhhhhhh hdasj</a:t>
            </a:r>
            <a:endParaRPr b="1" sz="1200">
              <a:solidFill>
                <a:srgbClr val="3C78D8"/>
              </a:solidFill>
              <a:highlight>
                <a:srgbClr val="3C78D8"/>
              </a:highlight>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rPr lang="en" sz="1000">
                <a:solidFill>
                  <a:schemeClr val="dk1"/>
                </a:solidFill>
                <a:latin typeface="Calibri"/>
                <a:ea typeface="Calibri"/>
                <a:cs typeface="Calibri"/>
                <a:sym typeface="Calibri"/>
              </a:rPr>
              <a:t>Set in the continent of North America in suburban New York, they live in a place called North River in Upper Manhattan near Central Park and near August’s new school,  which is called Beecher Prep. </a:t>
            </a:r>
            <a:endParaRPr sz="900">
              <a:latin typeface="Calibri"/>
              <a:ea typeface="Calibri"/>
              <a:cs typeface="Calibri"/>
              <a:sym typeface="Calibri"/>
            </a:endParaRPr>
          </a:p>
        </p:txBody>
      </p:sp>
      <p:sp>
        <p:nvSpPr>
          <p:cNvPr id="59" name="Google Shape;59;p13"/>
          <p:cNvSpPr txBox="1"/>
          <p:nvPr/>
        </p:nvSpPr>
        <p:spPr>
          <a:xfrm>
            <a:off x="2920363" y="1775613"/>
            <a:ext cx="2402100" cy="985200"/>
          </a:xfrm>
          <a:prstGeom prst="rect">
            <a:avLst/>
          </a:prstGeom>
          <a:noFill/>
          <a:ln cap="flat" cmpd="sng" w="19050">
            <a:solidFill>
              <a:srgbClr val="000000"/>
            </a:solidFill>
            <a:prstDash val="solid"/>
            <a:round/>
            <a:headEnd len="sm" w="sm" type="none"/>
            <a:tailEnd len="sm" w="sm" type="none"/>
          </a:ln>
        </p:spPr>
        <p:txBody>
          <a:bodyPr anchorCtr="0" anchor="t" bIns="91425" lIns="91425" spcFirstLastPara="1" rIns="91425" wrap="square" tIns="91425">
            <a:spAutoFit/>
          </a:bodyPr>
          <a:lstStyle/>
          <a:p>
            <a:pPr indent="0" lvl="0" marL="0" rtl="0" algn="ctr">
              <a:spcBef>
                <a:spcPts val="0"/>
              </a:spcBef>
              <a:spcAft>
                <a:spcPts val="0"/>
              </a:spcAft>
              <a:buNone/>
            </a:pPr>
            <a:r>
              <a:rPr b="1" lang="en" sz="1200">
                <a:solidFill>
                  <a:srgbClr val="3C78D8"/>
                </a:solidFill>
                <a:highlight>
                  <a:srgbClr val="3C78D8"/>
                </a:highlight>
                <a:latin typeface="Calibri"/>
                <a:ea typeface="Calibri"/>
                <a:cs typeface="Calibri"/>
                <a:sym typeface="Calibri"/>
              </a:rPr>
              <a:t>Jkkcccjjkk      k</a:t>
            </a:r>
            <a:r>
              <a:rPr b="1" lang="en" sz="1200">
                <a:solidFill>
                  <a:srgbClr val="FFFFFF"/>
                </a:solidFill>
                <a:highlight>
                  <a:srgbClr val="3C78D8"/>
                </a:highlight>
                <a:latin typeface="Calibri"/>
                <a:ea typeface="Calibri"/>
                <a:cs typeface="Calibri"/>
                <a:sym typeface="Calibri"/>
              </a:rPr>
              <a:t>Quotes</a:t>
            </a:r>
            <a:r>
              <a:rPr b="1" lang="en" sz="1200">
                <a:solidFill>
                  <a:srgbClr val="3C78D8"/>
                </a:solidFill>
                <a:highlight>
                  <a:srgbClr val="3C78D8"/>
                </a:highlight>
                <a:latin typeface="Calibri"/>
                <a:ea typeface="Calibri"/>
                <a:cs typeface="Calibri"/>
                <a:sym typeface="Calibri"/>
              </a:rPr>
              <a:t>    khkjlkkhccc</a:t>
            </a:r>
            <a:r>
              <a:rPr b="1" lang="en" sz="1200">
                <a:solidFill>
                  <a:srgbClr val="FFFFFF"/>
                </a:solidFill>
                <a:highlight>
                  <a:srgbClr val="3C78D8"/>
                </a:highlight>
                <a:latin typeface="Calibri"/>
                <a:ea typeface="Calibri"/>
                <a:cs typeface="Calibri"/>
                <a:sym typeface="Calibri"/>
              </a:rPr>
              <a:t>    </a:t>
            </a:r>
            <a:endParaRPr sz="700">
              <a:latin typeface="Calibri"/>
              <a:ea typeface="Calibri"/>
              <a:cs typeface="Calibri"/>
              <a:sym typeface="Calibri"/>
            </a:endParaRPr>
          </a:p>
          <a:p>
            <a:pPr indent="0" lvl="0" marL="0" rtl="0" algn="ctr">
              <a:spcBef>
                <a:spcPts val="0"/>
              </a:spcBef>
              <a:spcAft>
                <a:spcPts val="0"/>
              </a:spcAft>
              <a:buClr>
                <a:schemeClr val="dk1"/>
              </a:buClr>
              <a:buSzPts val="1100"/>
              <a:buFont typeface="Arial"/>
              <a:buNone/>
            </a:pPr>
            <a:r>
              <a:rPr i="1" lang="en" sz="1000">
                <a:solidFill>
                  <a:schemeClr val="dk1"/>
                </a:solidFill>
                <a:latin typeface="Calibri"/>
                <a:ea typeface="Calibri"/>
                <a:cs typeface="Calibri"/>
                <a:sym typeface="Calibri"/>
              </a:rPr>
              <a:t>“Our deeds are our monuments.”</a:t>
            </a:r>
            <a:endParaRPr i="1" sz="1000">
              <a:solidFill>
                <a:schemeClr val="dk1"/>
              </a:solidFill>
              <a:latin typeface="Calibri"/>
              <a:ea typeface="Calibri"/>
              <a:cs typeface="Calibri"/>
              <a:sym typeface="Calibri"/>
            </a:endParaRPr>
          </a:p>
          <a:p>
            <a:pPr indent="0" lvl="0" marL="0" rtl="0" algn="ctr">
              <a:spcBef>
                <a:spcPts val="0"/>
              </a:spcBef>
              <a:spcAft>
                <a:spcPts val="0"/>
              </a:spcAft>
              <a:buNone/>
            </a:pPr>
            <a:r>
              <a:t/>
            </a:r>
            <a:endParaRPr i="1" sz="1000">
              <a:solidFill>
                <a:schemeClr val="dk1"/>
              </a:solidFill>
              <a:latin typeface="Calibri"/>
              <a:ea typeface="Calibri"/>
              <a:cs typeface="Calibri"/>
              <a:sym typeface="Calibri"/>
            </a:endParaRPr>
          </a:p>
          <a:p>
            <a:pPr indent="0" lvl="0" marL="0" rtl="0" algn="ctr">
              <a:spcBef>
                <a:spcPts val="0"/>
              </a:spcBef>
              <a:spcAft>
                <a:spcPts val="0"/>
              </a:spcAft>
              <a:buClr>
                <a:schemeClr val="dk1"/>
              </a:buClr>
              <a:buSzPts val="1100"/>
              <a:buFont typeface="Arial"/>
              <a:buNone/>
            </a:pPr>
            <a:r>
              <a:rPr i="1" lang="en" sz="1000">
                <a:solidFill>
                  <a:schemeClr val="dk1"/>
                </a:solidFill>
                <a:latin typeface="Calibri"/>
                <a:ea typeface="Calibri"/>
                <a:cs typeface="Calibri"/>
                <a:sym typeface="Calibri"/>
              </a:rPr>
              <a:t>“When given the choice between being right or being kind, choose kind.”</a:t>
            </a:r>
            <a:endParaRPr i="1" sz="1000">
              <a:latin typeface="Calibri"/>
              <a:ea typeface="Calibri"/>
              <a:cs typeface="Calibri"/>
              <a:sym typeface="Calibri"/>
            </a:endParaRPr>
          </a:p>
        </p:txBody>
      </p:sp>
      <p:sp>
        <p:nvSpPr>
          <p:cNvPr id="60" name="Google Shape;60;p13"/>
          <p:cNvSpPr txBox="1"/>
          <p:nvPr/>
        </p:nvSpPr>
        <p:spPr>
          <a:xfrm>
            <a:off x="2920375" y="2886775"/>
            <a:ext cx="2402100" cy="969600"/>
          </a:xfrm>
          <a:prstGeom prst="rect">
            <a:avLst/>
          </a:prstGeom>
          <a:noFill/>
          <a:ln cap="flat" cmpd="sng" w="19050">
            <a:solidFill>
              <a:srgbClr val="000000"/>
            </a:solidFill>
            <a:prstDash val="solid"/>
            <a:round/>
            <a:headEnd len="sm" w="sm" type="none"/>
            <a:tailEnd len="sm" w="sm" type="none"/>
          </a:ln>
        </p:spPr>
        <p:txBody>
          <a:bodyPr anchorCtr="0" anchor="t" bIns="91425" lIns="91425" spcFirstLastPara="1" rIns="91425" wrap="square" tIns="91425">
            <a:spAutoFit/>
          </a:bodyPr>
          <a:lstStyle/>
          <a:p>
            <a:pPr indent="0" lvl="0" marL="0" rtl="0" algn="ctr">
              <a:spcBef>
                <a:spcPts val="0"/>
              </a:spcBef>
              <a:spcAft>
                <a:spcPts val="0"/>
              </a:spcAft>
              <a:buNone/>
            </a:pPr>
            <a:r>
              <a:rPr b="1" lang="en" sz="1100">
                <a:solidFill>
                  <a:srgbClr val="FFFFFF"/>
                </a:solidFill>
                <a:highlight>
                  <a:srgbClr val="3C78D8"/>
                </a:highlight>
                <a:latin typeface="Calibri"/>
                <a:ea typeface="Calibri"/>
                <a:cs typeface="Calibri"/>
                <a:sym typeface="Calibri"/>
              </a:rPr>
              <a:t>         What can the book teach us?      </a:t>
            </a:r>
            <a:r>
              <a:rPr b="1" lang="en" sz="1100">
                <a:solidFill>
                  <a:srgbClr val="3C78D8"/>
                </a:solidFill>
                <a:highlight>
                  <a:srgbClr val="3C78D8"/>
                </a:highlight>
                <a:latin typeface="Calibri"/>
                <a:ea typeface="Calibri"/>
                <a:cs typeface="Calibri"/>
                <a:sym typeface="Calibri"/>
              </a:rPr>
              <a:t>s</a:t>
            </a:r>
            <a:r>
              <a:rPr b="1" lang="en" sz="1100">
                <a:solidFill>
                  <a:srgbClr val="FFFFFF"/>
                </a:solidFill>
                <a:highlight>
                  <a:srgbClr val="3C78D8"/>
                </a:highlight>
                <a:latin typeface="Calibri"/>
                <a:ea typeface="Calibri"/>
                <a:cs typeface="Calibri"/>
                <a:sym typeface="Calibri"/>
              </a:rPr>
              <a:t>    </a:t>
            </a:r>
            <a:endParaRPr b="1" i="1" sz="900">
              <a:solidFill>
                <a:schemeClr val="dk1"/>
              </a:solidFill>
              <a:latin typeface="Calibri"/>
              <a:ea typeface="Calibri"/>
              <a:cs typeface="Calibri"/>
              <a:sym typeface="Calibri"/>
            </a:endParaRPr>
          </a:p>
          <a:p>
            <a:pPr indent="0" lvl="0" marL="0" rtl="0" algn="ctr">
              <a:spcBef>
                <a:spcPts val="0"/>
              </a:spcBef>
              <a:spcAft>
                <a:spcPts val="0"/>
              </a:spcAft>
              <a:buNone/>
            </a:pPr>
            <a:r>
              <a:rPr i="1" lang="en" sz="1000">
                <a:solidFill>
                  <a:schemeClr val="dk1"/>
                </a:solidFill>
                <a:latin typeface="Calibri"/>
                <a:ea typeface="Calibri"/>
                <a:cs typeface="Calibri"/>
                <a:sym typeface="Calibri"/>
              </a:rPr>
              <a:t>~ Don't hide your true self ~ </a:t>
            </a:r>
            <a:endParaRPr i="1" sz="1000">
              <a:solidFill>
                <a:schemeClr val="dk1"/>
              </a:solidFill>
              <a:latin typeface="Calibri"/>
              <a:ea typeface="Calibri"/>
              <a:cs typeface="Calibri"/>
              <a:sym typeface="Calibri"/>
            </a:endParaRPr>
          </a:p>
          <a:p>
            <a:pPr indent="0" lvl="0" marL="0" rtl="0" algn="ctr">
              <a:spcBef>
                <a:spcPts val="0"/>
              </a:spcBef>
              <a:spcAft>
                <a:spcPts val="0"/>
              </a:spcAft>
              <a:buNone/>
            </a:pPr>
            <a:r>
              <a:rPr i="1" lang="en" sz="1000">
                <a:solidFill>
                  <a:schemeClr val="dk1"/>
                </a:solidFill>
                <a:latin typeface="Calibri"/>
                <a:ea typeface="Calibri"/>
                <a:cs typeface="Calibri"/>
                <a:sym typeface="Calibri"/>
              </a:rPr>
              <a:t> ~ Never judge anyone ~  </a:t>
            </a:r>
            <a:endParaRPr i="1" sz="1000">
              <a:solidFill>
                <a:schemeClr val="dk1"/>
              </a:solidFill>
              <a:latin typeface="Calibri"/>
              <a:ea typeface="Calibri"/>
              <a:cs typeface="Calibri"/>
              <a:sym typeface="Calibri"/>
            </a:endParaRPr>
          </a:p>
          <a:p>
            <a:pPr indent="0" lvl="0" marL="0" rtl="0" algn="ctr">
              <a:spcBef>
                <a:spcPts val="0"/>
              </a:spcBef>
              <a:spcAft>
                <a:spcPts val="0"/>
              </a:spcAft>
              <a:buNone/>
            </a:pPr>
            <a:r>
              <a:rPr i="1" lang="en" sz="1000">
                <a:solidFill>
                  <a:schemeClr val="dk1"/>
                </a:solidFill>
                <a:latin typeface="Calibri"/>
                <a:ea typeface="Calibri"/>
                <a:cs typeface="Calibri"/>
                <a:sym typeface="Calibri"/>
              </a:rPr>
              <a:t>~  Stand up for yourself ~ </a:t>
            </a:r>
            <a:endParaRPr i="1" sz="1000">
              <a:solidFill>
                <a:schemeClr val="dk1"/>
              </a:solidFill>
              <a:latin typeface="Calibri"/>
              <a:ea typeface="Calibri"/>
              <a:cs typeface="Calibri"/>
              <a:sym typeface="Calibri"/>
            </a:endParaRPr>
          </a:p>
          <a:p>
            <a:pPr indent="0" lvl="0" marL="0" rtl="0" algn="ctr">
              <a:spcBef>
                <a:spcPts val="0"/>
              </a:spcBef>
              <a:spcAft>
                <a:spcPts val="0"/>
              </a:spcAft>
              <a:buClr>
                <a:schemeClr val="dk1"/>
              </a:buClr>
              <a:buSzPts val="1100"/>
              <a:buFont typeface="Arial"/>
              <a:buNone/>
            </a:pPr>
            <a:r>
              <a:rPr i="1" lang="en" sz="1000">
                <a:solidFill>
                  <a:schemeClr val="dk1"/>
                </a:solidFill>
                <a:latin typeface="Calibri"/>
                <a:ea typeface="Calibri"/>
                <a:cs typeface="Calibri"/>
                <a:sym typeface="Calibri"/>
              </a:rPr>
              <a:t>~  Choose kindness ~ </a:t>
            </a:r>
            <a:endParaRPr i="1" sz="900">
              <a:latin typeface="Calibri"/>
              <a:ea typeface="Calibri"/>
              <a:cs typeface="Calibri"/>
              <a:sym typeface="Calibri"/>
            </a:endParaRPr>
          </a:p>
        </p:txBody>
      </p:sp>
      <p:sp>
        <p:nvSpPr>
          <p:cNvPr id="61" name="Google Shape;61;p13"/>
          <p:cNvSpPr txBox="1"/>
          <p:nvPr/>
        </p:nvSpPr>
        <p:spPr>
          <a:xfrm>
            <a:off x="3735300" y="541463"/>
            <a:ext cx="2322600" cy="1108200"/>
          </a:xfrm>
          <a:prstGeom prst="rect">
            <a:avLst/>
          </a:prstGeom>
          <a:solidFill>
            <a:srgbClr val="3C78D8"/>
          </a:solidFill>
          <a:ln cap="flat" cmpd="sng" w="19050">
            <a:solidFill>
              <a:srgbClr val="000000"/>
            </a:solidFill>
            <a:prstDash val="solid"/>
            <a:round/>
            <a:headEnd len="sm" w="sm" type="none"/>
            <a:tailEnd len="sm" w="sm" type="none"/>
          </a:ln>
        </p:spPr>
        <p:txBody>
          <a:bodyPr anchorCtr="0" anchor="t" bIns="91425" lIns="91425" spcFirstLastPara="1" rIns="91425" wrap="square" tIns="91425">
            <a:spAutoFit/>
          </a:bodyPr>
          <a:lstStyle/>
          <a:p>
            <a:pPr indent="0" lvl="0" marL="0" rtl="0" algn="ctr">
              <a:spcBef>
                <a:spcPts val="0"/>
              </a:spcBef>
              <a:spcAft>
                <a:spcPts val="0"/>
              </a:spcAft>
              <a:buNone/>
            </a:pPr>
            <a:r>
              <a:rPr b="1" lang="en" sz="1200">
                <a:solidFill>
                  <a:srgbClr val="FFFFFF"/>
                </a:solidFill>
                <a:latin typeface="Calibri"/>
                <a:ea typeface="Calibri"/>
                <a:cs typeface="Calibri"/>
                <a:sym typeface="Calibri"/>
              </a:rPr>
              <a:t>Name of Book:</a:t>
            </a:r>
            <a:endParaRPr b="1" sz="1200">
              <a:solidFill>
                <a:srgbClr val="FFFFFF"/>
              </a:solidFill>
              <a:latin typeface="Calibri"/>
              <a:ea typeface="Calibri"/>
              <a:cs typeface="Calibri"/>
              <a:sym typeface="Calibri"/>
            </a:endParaRPr>
          </a:p>
          <a:p>
            <a:pPr indent="0" lvl="0" marL="0" rtl="0" algn="ctr">
              <a:spcBef>
                <a:spcPts val="0"/>
              </a:spcBef>
              <a:spcAft>
                <a:spcPts val="0"/>
              </a:spcAft>
              <a:buNone/>
            </a:pPr>
            <a:r>
              <a:rPr b="1" lang="en" sz="1200">
                <a:solidFill>
                  <a:srgbClr val="FFFFFF"/>
                </a:solidFill>
                <a:latin typeface="Calibri"/>
                <a:ea typeface="Calibri"/>
                <a:cs typeface="Calibri"/>
                <a:sym typeface="Calibri"/>
              </a:rPr>
              <a:t> Wonder</a:t>
            </a:r>
            <a:endParaRPr b="1" sz="1200">
              <a:solidFill>
                <a:srgbClr val="FFFFFF"/>
              </a:solidFill>
              <a:latin typeface="Calibri"/>
              <a:ea typeface="Calibri"/>
              <a:cs typeface="Calibri"/>
              <a:sym typeface="Calibri"/>
            </a:endParaRPr>
          </a:p>
          <a:p>
            <a:pPr indent="0" lvl="0" marL="0" rtl="0" algn="ctr">
              <a:spcBef>
                <a:spcPts val="0"/>
              </a:spcBef>
              <a:spcAft>
                <a:spcPts val="0"/>
              </a:spcAft>
              <a:buNone/>
            </a:pPr>
            <a:r>
              <a:rPr b="1" lang="en" sz="1200">
                <a:solidFill>
                  <a:srgbClr val="FFFFFF"/>
                </a:solidFill>
                <a:latin typeface="Calibri"/>
                <a:ea typeface="Calibri"/>
                <a:cs typeface="Calibri"/>
                <a:sym typeface="Calibri"/>
              </a:rPr>
              <a:t>Date Published: 2012</a:t>
            </a:r>
            <a:endParaRPr b="1" sz="1200">
              <a:solidFill>
                <a:srgbClr val="FFFFFF"/>
              </a:solidFill>
              <a:latin typeface="Calibri"/>
              <a:ea typeface="Calibri"/>
              <a:cs typeface="Calibri"/>
              <a:sym typeface="Calibri"/>
            </a:endParaRPr>
          </a:p>
          <a:p>
            <a:pPr indent="0" lvl="0" marL="0" rtl="0" algn="ctr">
              <a:spcBef>
                <a:spcPts val="0"/>
              </a:spcBef>
              <a:spcAft>
                <a:spcPts val="0"/>
              </a:spcAft>
              <a:buNone/>
            </a:pPr>
            <a:r>
              <a:rPr b="1" lang="en" sz="1200">
                <a:solidFill>
                  <a:srgbClr val="FFFFFF"/>
                </a:solidFill>
                <a:latin typeface="Calibri"/>
                <a:ea typeface="Calibri"/>
                <a:cs typeface="Calibri"/>
                <a:sym typeface="Calibri"/>
              </a:rPr>
              <a:t>Author: RJ Palacio</a:t>
            </a:r>
            <a:endParaRPr b="1" sz="1200">
              <a:solidFill>
                <a:srgbClr val="FFFFFF"/>
              </a:solidFill>
              <a:latin typeface="Calibri"/>
              <a:ea typeface="Calibri"/>
              <a:cs typeface="Calibri"/>
              <a:sym typeface="Calibri"/>
            </a:endParaRPr>
          </a:p>
          <a:p>
            <a:pPr indent="0" lvl="0" marL="0" rtl="0" algn="ctr">
              <a:spcBef>
                <a:spcPts val="0"/>
              </a:spcBef>
              <a:spcAft>
                <a:spcPts val="0"/>
              </a:spcAft>
              <a:buNone/>
            </a:pPr>
            <a:r>
              <a:rPr b="1" lang="en" sz="1200">
                <a:solidFill>
                  <a:srgbClr val="FFFFFF"/>
                </a:solidFill>
                <a:latin typeface="Calibri"/>
                <a:ea typeface="Calibri"/>
                <a:cs typeface="Calibri"/>
                <a:sym typeface="Calibri"/>
              </a:rPr>
              <a:t>Genres: Realistic fiction</a:t>
            </a:r>
            <a:endParaRPr b="1" i="1" sz="1100">
              <a:solidFill>
                <a:schemeClr val="dk1"/>
              </a:solidFill>
              <a:latin typeface="Calibri"/>
              <a:ea typeface="Calibri"/>
              <a:cs typeface="Calibri"/>
              <a:sym typeface="Calibri"/>
            </a:endParaRPr>
          </a:p>
        </p:txBody>
      </p:sp>
      <p:pic>
        <p:nvPicPr>
          <p:cNvPr id="62" name="Google Shape;62;p13"/>
          <p:cNvPicPr preferRelativeResize="0"/>
          <p:nvPr/>
        </p:nvPicPr>
        <p:blipFill>
          <a:blip r:embed="rId3">
            <a:alphaModFix/>
          </a:blip>
          <a:stretch>
            <a:fillRect/>
          </a:stretch>
        </p:blipFill>
        <p:spPr>
          <a:xfrm>
            <a:off x="2879825" y="541463"/>
            <a:ext cx="734018" cy="1108200"/>
          </a:xfrm>
          <a:prstGeom prst="rect">
            <a:avLst/>
          </a:prstGeom>
          <a:noFill/>
          <a:ln>
            <a:noFill/>
          </a:ln>
        </p:spPr>
      </p:pic>
      <p:pic>
        <p:nvPicPr>
          <p:cNvPr id="63" name="Google Shape;63;p13"/>
          <p:cNvPicPr preferRelativeResize="0"/>
          <p:nvPr/>
        </p:nvPicPr>
        <p:blipFill rotWithShape="1">
          <a:blip r:embed="rId4">
            <a:alphaModFix/>
          </a:blip>
          <a:srcRect b="16058" l="0" r="0" t="0"/>
          <a:stretch/>
        </p:blipFill>
        <p:spPr>
          <a:xfrm>
            <a:off x="6179350" y="526024"/>
            <a:ext cx="2881389" cy="1139100"/>
          </a:xfrm>
          <a:prstGeom prst="rect">
            <a:avLst/>
          </a:prstGeom>
          <a:noFill/>
          <a:ln>
            <a:noFill/>
          </a:ln>
        </p:spPr>
      </p:pic>
      <p:sp>
        <p:nvSpPr>
          <p:cNvPr id="64" name="Google Shape;64;p13"/>
          <p:cNvSpPr txBox="1"/>
          <p:nvPr/>
        </p:nvSpPr>
        <p:spPr>
          <a:xfrm>
            <a:off x="5434800" y="1775650"/>
            <a:ext cx="3625800" cy="1293000"/>
          </a:xfrm>
          <a:prstGeom prst="rect">
            <a:avLst/>
          </a:prstGeom>
          <a:noFill/>
          <a:ln cap="flat" cmpd="sng" w="19050">
            <a:solidFill>
              <a:srgbClr val="000000"/>
            </a:solidFill>
            <a:prstDash val="solid"/>
            <a:round/>
            <a:headEnd len="sm" w="sm" type="none"/>
            <a:tailEnd len="sm" w="sm" type="none"/>
          </a:ln>
        </p:spPr>
        <p:txBody>
          <a:bodyPr anchorCtr="0" anchor="t" bIns="91425" lIns="91425" spcFirstLastPara="1" rIns="91425" wrap="square" tIns="91425">
            <a:spAutoFit/>
          </a:bodyPr>
          <a:lstStyle/>
          <a:p>
            <a:pPr indent="0" lvl="0" marL="0" rtl="0" algn="l">
              <a:spcBef>
                <a:spcPts val="0"/>
              </a:spcBef>
              <a:spcAft>
                <a:spcPts val="0"/>
              </a:spcAft>
              <a:buNone/>
            </a:pPr>
            <a:r>
              <a:rPr b="1" lang="en" sz="1200">
                <a:solidFill>
                  <a:srgbClr val="FFFFFF"/>
                </a:solidFill>
                <a:highlight>
                  <a:srgbClr val="3C78D8"/>
                </a:highlight>
                <a:latin typeface="Calibri"/>
                <a:ea typeface="Calibri"/>
                <a:cs typeface="Calibri"/>
                <a:sym typeface="Calibri"/>
              </a:rPr>
              <a:t>Context</a:t>
            </a:r>
            <a:r>
              <a:rPr b="1" lang="en" sz="1200">
                <a:solidFill>
                  <a:srgbClr val="3C78D8"/>
                </a:solidFill>
                <a:highlight>
                  <a:srgbClr val="3C78D8"/>
                </a:highlight>
                <a:latin typeface="Calibri"/>
                <a:ea typeface="Calibri"/>
                <a:cs typeface="Calibri"/>
                <a:sym typeface="Calibri"/>
              </a:rPr>
              <a:t>jjhjhjkhhhhhhhhhhhhdasjdajss                    sssss</a:t>
            </a:r>
            <a:endParaRPr b="1" sz="1200">
              <a:solidFill>
                <a:srgbClr val="3C78D8"/>
              </a:solidFill>
              <a:highlight>
                <a:srgbClr val="3C78D8"/>
              </a:highlight>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rPr lang="en" sz="1000">
                <a:solidFill>
                  <a:schemeClr val="dk1"/>
                </a:solidFill>
                <a:latin typeface="Calibri"/>
                <a:ea typeface="Calibri"/>
                <a:cs typeface="Calibri"/>
                <a:sym typeface="Calibri"/>
              </a:rPr>
              <a:t>Palacio wrote Wonder after an incident where she and her three-year old son were waiting for ice cream. Her son noticed a girl with facial birth defects. Fearing he would react badly, Palacio attempted to move her son. This ended up making it worse. She wanted to write about this to try and teach society a valuable lesson.</a:t>
            </a:r>
            <a:endParaRPr sz="900">
              <a:latin typeface="Calibri"/>
              <a:ea typeface="Calibri"/>
              <a:cs typeface="Calibri"/>
              <a:sym typeface="Calibri"/>
            </a:endParaRPr>
          </a:p>
        </p:txBody>
      </p:sp>
      <p:pic>
        <p:nvPicPr>
          <p:cNvPr id="65" name="Google Shape;65;p13"/>
          <p:cNvPicPr preferRelativeResize="0"/>
          <p:nvPr/>
        </p:nvPicPr>
        <p:blipFill>
          <a:blip r:embed="rId5">
            <a:alphaModFix/>
          </a:blip>
          <a:stretch>
            <a:fillRect/>
          </a:stretch>
        </p:blipFill>
        <p:spPr>
          <a:xfrm rot="-772278">
            <a:off x="2860141" y="3860605"/>
            <a:ext cx="773418" cy="1177114"/>
          </a:xfrm>
          <a:prstGeom prst="rect">
            <a:avLst/>
          </a:prstGeom>
          <a:noFill/>
          <a:ln>
            <a:noFill/>
          </a:ln>
        </p:spPr>
      </p:pic>
      <p:pic>
        <p:nvPicPr>
          <p:cNvPr id="66" name="Google Shape;66;p13"/>
          <p:cNvPicPr preferRelativeResize="0"/>
          <p:nvPr/>
        </p:nvPicPr>
        <p:blipFill>
          <a:blip r:embed="rId6">
            <a:alphaModFix/>
          </a:blip>
          <a:stretch>
            <a:fillRect/>
          </a:stretch>
        </p:blipFill>
        <p:spPr>
          <a:xfrm rot="-1250591">
            <a:off x="4520818" y="3900124"/>
            <a:ext cx="788764" cy="1123252"/>
          </a:xfrm>
          <a:prstGeom prst="rect">
            <a:avLst/>
          </a:prstGeom>
          <a:noFill/>
          <a:ln>
            <a:noFill/>
          </a:ln>
        </p:spPr>
      </p:pic>
      <p:pic>
        <p:nvPicPr>
          <p:cNvPr id="67" name="Google Shape;67;p13"/>
          <p:cNvPicPr preferRelativeResize="0"/>
          <p:nvPr/>
        </p:nvPicPr>
        <p:blipFill>
          <a:blip r:embed="rId7">
            <a:alphaModFix/>
          </a:blip>
          <a:stretch>
            <a:fillRect/>
          </a:stretch>
        </p:blipFill>
        <p:spPr>
          <a:xfrm rot="710601">
            <a:off x="3680409" y="3871486"/>
            <a:ext cx="811108" cy="1188254"/>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