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669B-003B-4A54-9D8B-D6CC706B9915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786AC-BA7C-48F8-BFF6-78C950D4D63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669B-003B-4A54-9D8B-D6CC706B9915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786AC-BA7C-48F8-BFF6-78C950D4D63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669B-003B-4A54-9D8B-D6CC706B9915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786AC-BA7C-48F8-BFF6-78C950D4D63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669B-003B-4A54-9D8B-D6CC706B9915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786AC-BA7C-48F8-BFF6-78C950D4D63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669B-003B-4A54-9D8B-D6CC706B9915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786AC-BA7C-48F8-BFF6-78C950D4D63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669B-003B-4A54-9D8B-D6CC706B9915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786AC-BA7C-48F8-BFF6-78C950D4D63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669B-003B-4A54-9D8B-D6CC706B9915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786AC-BA7C-48F8-BFF6-78C950D4D63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669B-003B-4A54-9D8B-D6CC706B9915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786AC-BA7C-48F8-BFF6-78C950D4D63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669B-003B-4A54-9D8B-D6CC706B9915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786AC-BA7C-48F8-BFF6-78C950D4D63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669B-003B-4A54-9D8B-D6CC706B9915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786AC-BA7C-48F8-BFF6-78C950D4D63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669B-003B-4A54-9D8B-D6CC706B9915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786AC-BA7C-48F8-BFF6-78C950D4D63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D669B-003B-4A54-9D8B-D6CC706B9915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D786AC-BA7C-48F8-BFF6-78C950D4D63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BLACK LIVES MATTER: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5029200"/>
          </a:xfrm>
        </p:spPr>
        <p:txBody>
          <a:bodyPr>
            <a:normAutofit/>
          </a:bodyPr>
          <a:lstStyle/>
          <a:p>
            <a:r>
              <a:rPr lang="en-US" dirty="0" smtClean="0"/>
              <a:t>What is the term black lives matter?</a:t>
            </a:r>
          </a:p>
          <a:p>
            <a:r>
              <a:rPr lang="en-US" dirty="0" smtClean="0"/>
              <a:t>Black lives matter is a protest to encourage others that  black people should be treated fairly.  </a:t>
            </a:r>
          </a:p>
          <a:p>
            <a:endParaRPr lang="en-US" dirty="0"/>
          </a:p>
          <a:p>
            <a:r>
              <a:rPr lang="en-US" dirty="0" smtClean="0"/>
              <a:t>It doesn’t matter what skin color you  are!!! You should always BE PROUD of who you are even if you don’t fit in. </a:t>
            </a:r>
          </a:p>
          <a:p>
            <a:endParaRPr lang="en-US" dirty="0"/>
          </a:p>
          <a:p>
            <a:r>
              <a:rPr lang="en-US" dirty="0" smtClean="0"/>
              <a:t>If you see someone being treated  horribly  because of their skin color or religion, you should stand up  for them. WE ARE ALL IN THIS TOGETHER!!!!  WE SHOULD SUPPORT ONE ANOTHER!!!!</a:t>
            </a:r>
          </a:p>
          <a:p>
            <a:endParaRPr lang="en-US" dirty="0" smtClean="0"/>
          </a:p>
          <a:p>
            <a:r>
              <a:rPr lang="en-US" dirty="0" smtClean="0"/>
              <a:t>We should all be treated the same YOUR SKIN IS NOT A SIN!!!! Always remember that your skin is unique and  you shouldn’t  change for anyone even if they treat you badly for your skin. </a:t>
            </a:r>
          </a:p>
          <a:p>
            <a:endParaRPr lang="en-US" dirty="0"/>
          </a:p>
        </p:txBody>
      </p:sp>
      <p:pic>
        <p:nvPicPr>
          <p:cNvPr id="16386" name="Picture 2" descr="Free Black Lives Matter Posters | PosterMyWa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1400" y="0"/>
            <a:ext cx="5562600" cy="3429000"/>
          </a:xfrm>
          <a:prstGeom prst="rect">
            <a:avLst/>
          </a:prstGeom>
          <a:noFill/>
        </p:spPr>
      </p:pic>
      <p:pic>
        <p:nvPicPr>
          <p:cNvPr id="16388" name="Picture 4" descr="In this Together Black Lives Matter Quote Soc Template | PosterMyWal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429000"/>
            <a:ext cx="5562600" cy="342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126</Words>
  <Application>Microsoft Office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BLACK LIVES MATTER: 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jimmy</dc:creator>
  <cp:lastModifiedBy>Teacher</cp:lastModifiedBy>
  <cp:revision>5</cp:revision>
  <dcterms:created xsi:type="dcterms:W3CDTF">2020-07-03T07:55:37Z</dcterms:created>
  <dcterms:modified xsi:type="dcterms:W3CDTF">2020-07-03T17:07:17Z</dcterms:modified>
</cp:coreProperties>
</file>