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14"/>
  </p:handoutMasterIdLst>
  <p:sldIdLst>
    <p:sldId id="256" r:id="rId2"/>
    <p:sldId id="274" r:id="rId3"/>
    <p:sldId id="257" r:id="rId4"/>
    <p:sldId id="258" r:id="rId5"/>
    <p:sldId id="275" r:id="rId6"/>
    <p:sldId id="276" r:id="rId7"/>
    <p:sldId id="277" r:id="rId8"/>
    <p:sldId id="282" r:id="rId9"/>
    <p:sldId id="278" r:id="rId10"/>
    <p:sldId id="279" r:id="rId11"/>
    <p:sldId id="280" r:id="rId12"/>
    <p:sldId id="281"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122"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7C93FDB-D370-42E9-A23D-8A15F5F27C71}" type="datetimeFigureOut">
              <a:rPr lang="en-GB" smtClean="0"/>
              <a:t>19/04/2018</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9DC374F-D348-4CC8-8EF2-0DAAB03168C3}" type="slidenum">
              <a:rPr lang="en-GB" smtClean="0"/>
              <a:t>‹#›</a:t>
            </a:fld>
            <a:endParaRPr lang="en-GB"/>
          </a:p>
        </p:txBody>
      </p:sp>
    </p:spTree>
    <p:extLst>
      <p:ext uri="{BB962C8B-B14F-4D97-AF65-F5344CB8AC3E}">
        <p14:creationId xmlns:p14="http://schemas.microsoft.com/office/powerpoint/2010/main" val="242341483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8922BDD1-8D0E-4679-9099-523FB669D989}" type="datetimeFigureOut">
              <a:rPr lang="en-GB" smtClean="0"/>
              <a:pPr/>
              <a:t>19/04/2018</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2101BD55-2EC2-4109-8B47-DBB016CDC672}"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922BDD1-8D0E-4679-9099-523FB669D989}" type="datetimeFigureOut">
              <a:rPr lang="en-GB" smtClean="0"/>
              <a:pPr/>
              <a:t>19/04/2018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8922BDD1-8D0E-4679-9099-523FB669D989}" type="datetimeFigureOut">
              <a:rPr lang="en-GB" smtClean="0"/>
              <a:pPr/>
              <a:t>19/04/2018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8922BDD1-8D0E-4679-9099-523FB669D989}" type="datetimeFigureOut">
              <a:rPr lang="en-GB" smtClean="0"/>
              <a:pPr/>
              <a:t>19/04/2018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01BD55-2EC2-4109-8B47-DBB016CDC672}" type="slidenum">
              <a:rPr lang="en-GB" smtClean="0"/>
              <a:pPr/>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8922BDD1-8D0E-4679-9099-523FB669D989}" type="datetimeFigureOut">
              <a:rPr lang="en-GB" smtClean="0"/>
              <a:pPr/>
              <a:t>19/04/2018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01BD55-2EC2-4109-8B47-DBB016CDC672}"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922BDD1-8D0E-4679-9099-523FB669D989}" type="datetimeFigureOut">
              <a:rPr lang="en-GB" smtClean="0"/>
              <a:pPr/>
              <a:t>19/04/2018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01BD55-2EC2-4109-8B47-DBB016CDC672}" type="slidenum">
              <a:rPr lang="en-GB" smtClean="0"/>
              <a:pPr/>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22BDD1-8D0E-4679-9099-523FB669D989}" type="datetimeFigureOut">
              <a:rPr lang="en-GB" smtClean="0"/>
              <a:pPr/>
              <a:t>19/04/2018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01BD55-2EC2-4109-8B47-DBB016CDC672}"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8922BDD1-8D0E-4679-9099-523FB669D989}" type="datetimeFigureOut">
              <a:rPr lang="en-GB" smtClean="0"/>
              <a:pPr/>
              <a:t>19/04/2018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01BD55-2EC2-4109-8B47-DBB016CDC672}"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8922BDD1-8D0E-4679-9099-523FB669D989}" type="datetimeFigureOut">
              <a:rPr lang="en-GB" smtClean="0"/>
              <a:pPr/>
              <a:t>19/04/2018</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2101BD55-2EC2-4109-8B47-DBB016CDC672}"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922BDD1-8D0E-4679-9099-523FB669D989}" type="datetimeFigureOut">
              <a:rPr lang="en-GB" smtClean="0"/>
              <a:pPr/>
              <a:t>19/04/2018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922BDD1-8D0E-4679-9099-523FB669D989}" type="datetimeFigureOut">
              <a:rPr lang="en-GB" smtClean="0"/>
              <a:pPr/>
              <a:t>19/04/2018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8922BDD1-8D0E-4679-9099-523FB669D989}" type="datetimeFigureOut">
              <a:rPr lang="en-GB" smtClean="0"/>
              <a:pPr/>
              <a:t>19/04/2018</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2101BD55-2EC2-4109-8B47-DBB016CDC672}"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1.xml"/><Relationship Id="rId4" Type="http://schemas.openxmlformats.org/officeDocument/2006/relationships/image" Target="../media/image4.w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wmf"/></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5.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7.jpe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hyperlink" Target="http://www.google.co.uk/url?sa=i&amp;rct=j&amp;q=&amp;esrc=s&amp;frm=1&amp;source=images&amp;cd=&amp;cad=rja&amp;docid=74yjChr7Bm1REM&amp;tbnid=icvktHtMdAhjOM:&amp;ved=0CAUQjRw&amp;url=http://www.christophershoes.co.uk/Products/Ladies/Ladies_Trainers_and_Unisex_Trainers_list.html&amp;ei=nPo6UpBh7qvQBeuZgJgL&amp;bvm=bv.52288139,d.d2k&amp;psig=AFQjCNGiXl-tgQdZJoqSmo19ZDEdv9qSAw&amp;ust=1379683353671548" TargetMode="External"/><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26.png"/><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jpeg"/><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barcelona-apartments.pro/wp-content/uploads/2011/11/colorful_question_mark.jpg" TargetMode="External"/><Relationship Id="rId2" Type="http://schemas.openxmlformats.org/officeDocument/2006/relationships/hyperlink" Target="http://www.google.co.uk/url?sa=i&amp;rct=j&amp;q=&amp;esrc=s&amp;frm=1&amp;source=images&amp;cd=&amp;cad=rja&amp;docid=CYXFBPrAmRquWM&amp;tbnid=PbE6iyokCqsmtM:&amp;ved=0CAUQjRw&amp;url=http://www.barcelona-apartments.pro/10-frequently-asked-questions-about-b233-the-most-luxury-apartment/&amp;ei=xR9AUu2hHMXJswbRsICoDQ&amp;bvm=bv.52434380,d.d2k&amp;psig=AFQjCNHVYEfBTdaaex13l57dnQyC-HIs7w&amp;ust=1380020544713919" TargetMode="Externa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en-GB" dirty="0"/>
              <a:t>Key Stage 1 </a:t>
            </a:r>
            <a:br>
              <a:rPr lang="en-GB" dirty="0"/>
            </a:br>
            <a:r>
              <a:rPr lang="en-GB" dirty="0"/>
              <a:t> Curriculum Meeting</a:t>
            </a:r>
          </a:p>
        </p:txBody>
      </p:sp>
      <p:sp>
        <p:nvSpPr>
          <p:cNvPr id="3" name="Subtitle 2"/>
          <p:cNvSpPr>
            <a:spLocks noGrp="1"/>
          </p:cNvSpPr>
          <p:nvPr>
            <p:ph type="subTitle" idx="1"/>
          </p:nvPr>
        </p:nvSpPr>
        <p:spPr/>
        <p:txBody>
          <a:bodyPr/>
          <a:lstStyle/>
          <a:p>
            <a:endParaRPr lang="en-GB" dirty="0"/>
          </a:p>
        </p:txBody>
      </p:sp>
      <p:pic>
        <p:nvPicPr>
          <p:cNvPr id="1026" name="Picture 2" descr="C:\Documents and Settings\Rchahal\Local Settings\Temporary Internet Files\Content.IE5\3JY1KMXN\MC900088956[1].wmf"/>
          <p:cNvPicPr>
            <a:picLocks noChangeAspect="1" noChangeArrowheads="1"/>
          </p:cNvPicPr>
          <p:nvPr/>
        </p:nvPicPr>
        <p:blipFill>
          <a:blip r:embed="rId2"/>
          <a:srcRect/>
          <a:stretch>
            <a:fillRect/>
          </a:stretch>
        </p:blipFill>
        <p:spPr bwMode="auto">
          <a:xfrm>
            <a:off x="3563888" y="548680"/>
            <a:ext cx="1768450" cy="1099109"/>
          </a:xfrm>
          <a:prstGeom prst="rect">
            <a:avLst/>
          </a:prstGeom>
          <a:noFill/>
        </p:spPr>
      </p:pic>
      <p:pic>
        <p:nvPicPr>
          <p:cNvPr id="1027" name="Picture 3" descr="C:\Documents and Settings\Rchahal\Local Settings\Temporary Internet Files\Content.IE5\ZJ0MJRY3\MC900071187[1].wmf"/>
          <p:cNvPicPr>
            <a:picLocks noChangeAspect="1" noChangeArrowheads="1"/>
          </p:cNvPicPr>
          <p:nvPr/>
        </p:nvPicPr>
        <p:blipFill>
          <a:blip r:embed="rId3"/>
          <a:srcRect/>
          <a:stretch>
            <a:fillRect/>
          </a:stretch>
        </p:blipFill>
        <p:spPr bwMode="auto">
          <a:xfrm>
            <a:off x="6444208" y="4221088"/>
            <a:ext cx="1990253" cy="1890665"/>
          </a:xfrm>
          <a:prstGeom prst="rect">
            <a:avLst/>
          </a:prstGeom>
          <a:noFill/>
        </p:spPr>
      </p:pic>
      <p:pic>
        <p:nvPicPr>
          <p:cNvPr id="1028" name="Picture 4" descr="C:\Documents and Settings\Rchahal\Local Settings\Temporary Internet Files\Content.IE5\3JY1KMXN\MC900090102[1].wmf"/>
          <p:cNvPicPr>
            <a:picLocks noChangeAspect="1" noChangeArrowheads="1"/>
          </p:cNvPicPr>
          <p:nvPr/>
        </p:nvPicPr>
        <p:blipFill>
          <a:blip r:embed="rId4"/>
          <a:srcRect/>
          <a:stretch>
            <a:fillRect/>
          </a:stretch>
        </p:blipFill>
        <p:spPr bwMode="auto">
          <a:xfrm>
            <a:off x="467544" y="4077072"/>
            <a:ext cx="3192855" cy="2385588"/>
          </a:xfrm>
          <a:prstGeom prst="rect">
            <a:avLst/>
          </a:prstGeom>
          <a:noFill/>
        </p:spPr>
      </p:pic>
      <p:sp>
        <p:nvSpPr>
          <p:cNvPr id="7" name="Rectangle 2"/>
          <p:cNvSpPr>
            <a:spLocks noChangeArrowheads="1"/>
          </p:cNvSpPr>
          <p:nvPr/>
        </p:nvSpPr>
        <p:spPr bwMode="auto">
          <a:xfrm>
            <a:off x="7696200" y="6289675"/>
            <a:ext cx="157447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ea typeface="ＭＳ Ｐゴシック" panose="020B0600070205080204" pitchFamily="34" charset="-128"/>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ＭＳ Ｐゴシック" panose="020B0600070205080204" pitchFamily="34" charset="-128"/>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ea typeface="ＭＳ Ｐゴシック" panose="020B0600070205080204" pitchFamily="34" charset="-128"/>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ea typeface="ＭＳ Ｐゴシック" panose="020B0600070205080204" pitchFamily="34" charset="-128"/>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9pPr>
          </a:lstStyle>
          <a:p>
            <a:pPr eaLnBrk="1" hangingPunct="1">
              <a:spcBef>
                <a:spcPct val="0"/>
              </a:spcBef>
              <a:buClrTx/>
              <a:buSzTx/>
              <a:buFontTx/>
              <a:buNone/>
            </a:pPr>
            <a:r>
              <a:rPr lang="en-GB" altLang="en-US" sz="2400" dirty="0" smtClean="0">
                <a:latin typeface="Comic Sans MS" panose="030F0702030302020204" pitchFamily="66" charset="0"/>
              </a:rPr>
              <a:t>20/09/17</a:t>
            </a:r>
            <a:endParaRPr lang="en-GB" altLang="en-US" sz="2400" dirty="0">
              <a:latin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411760" y="1124744"/>
            <a:ext cx="5658609" cy="5184576"/>
          </a:xfrm>
        </p:spPr>
        <p:txBody>
          <a:bodyPr>
            <a:normAutofit/>
          </a:bodyPr>
          <a:lstStyle/>
          <a:p>
            <a:pPr marL="109728" indent="0">
              <a:buNone/>
            </a:pPr>
            <a:r>
              <a:rPr lang="en-GB" b="1" u="sng" dirty="0"/>
              <a:t>Year 1</a:t>
            </a:r>
          </a:p>
          <a:p>
            <a:r>
              <a:rPr lang="en-GB" dirty="0"/>
              <a:t>Heron – </a:t>
            </a:r>
            <a:r>
              <a:rPr lang="en-GB" dirty="0" smtClean="0"/>
              <a:t>Miss. Janjua</a:t>
            </a:r>
            <a:endParaRPr lang="en-GB" dirty="0"/>
          </a:p>
          <a:p>
            <a:r>
              <a:rPr lang="en-GB" dirty="0"/>
              <a:t>Swan -   </a:t>
            </a:r>
            <a:r>
              <a:rPr lang="en-GB" dirty="0" smtClean="0"/>
              <a:t>Miss. Warwick              </a:t>
            </a:r>
            <a:endParaRPr lang="en-GB" dirty="0"/>
          </a:p>
          <a:p>
            <a:r>
              <a:rPr lang="en-GB" dirty="0"/>
              <a:t>Flamingo – </a:t>
            </a:r>
            <a:r>
              <a:rPr lang="en-GB" dirty="0" smtClean="0"/>
              <a:t>Miss. Attwood</a:t>
            </a:r>
            <a:endParaRPr lang="en-GB" dirty="0"/>
          </a:p>
          <a:p>
            <a:pPr marL="109728" indent="0">
              <a:buNone/>
            </a:pPr>
            <a:r>
              <a:rPr lang="en-GB" dirty="0"/>
              <a:t>                                                     </a:t>
            </a:r>
          </a:p>
          <a:p>
            <a:pPr marL="109728" indent="0">
              <a:buNone/>
            </a:pPr>
            <a:r>
              <a:rPr lang="en-GB" b="1" u="sng" dirty="0"/>
              <a:t>Year 2                                         </a:t>
            </a:r>
          </a:p>
          <a:p>
            <a:r>
              <a:rPr lang="en-GB" dirty="0"/>
              <a:t>Peacock – Miss. </a:t>
            </a:r>
            <a:r>
              <a:rPr lang="en-GB" dirty="0" err="1"/>
              <a:t>Nagra</a:t>
            </a:r>
            <a:endParaRPr lang="en-GB" dirty="0"/>
          </a:p>
          <a:p>
            <a:r>
              <a:rPr lang="en-GB" dirty="0"/>
              <a:t>Kingfisher – Mrs. Keane</a:t>
            </a:r>
          </a:p>
          <a:p>
            <a:r>
              <a:rPr lang="en-GB" dirty="0"/>
              <a:t>Jay – Miss. </a:t>
            </a:r>
            <a:r>
              <a:rPr lang="en-GB" dirty="0" err="1"/>
              <a:t>Hardern</a:t>
            </a:r>
            <a:endParaRPr lang="en-GB" dirty="0"/>
          </a:p>
          <a:p>
            <a:endParaRPr lang="en-GB" dirty="0"/>
          </a:p>
          <a:p>
            <a:pPr marL="109728" indent="0">
              <a:buNone/>
            </a:pPr>
            <a:r>
              <a:rPr lang="en-GB" b="1" u="sng" dirty="0"/>
              <a:t>Key Stage 1 Leader- </a:t>
            </a:r>
            <a:r>
              <a:rPr lang="en-GB" dirty="0"/>
              <a:t>Mrs Keane </a:t>
            </a:r>
            <a:endParaRPr lang="en-US" dirty="0"/>
          </a:p>
        </p:txBody>
      </p:sp>
      <p:sp>
        <p:nvSpPr>
          <p:cNvPr id="3" name="Title 2"/>
          <p:cNvSpPr>
            <a:spLocks noGrp="1"/>
          </p:cNvSpPr>
          <p:nvPr>
            <p:ph type="title"/>
          </p:nvPr>
        </p:nvSpPr>
        <p:spPr>
          <a:xfrm>
            <a:off x="281543" y="-18256"/>
            <a:ext cx="8229600" cy="1143000"/>
          </a:xfrm>
        </p:spPr>
        <p:txBody>
          <a:bodyPr/>
          <a:lstStyle/>
          <a:p>
            <a:r>
              <a:rPr lang="en-GB" dirty="0"/>
              <a:t>Key Stage 1 Teachers</a:t>
            </a:r>
            <a:endParaRPr lang="en-US" dirty="0"/>
          </a:p>
        </p:txBody>
      </p:sp>
    </p:spTree>
    <p:extLst>
      <p:ext uri="{BB962C8B-B14F-4D97-AF65-F5344CB8AC3E}">
        <p14:creationId xmlns:p14="http://schemas.microsoft.com/office/powerpoint/2010/main" val="26063912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Literacy.gif"/>
          <p:cNvPicPr>
            <a:picLocks noChangeAspect="1"/>
          </p:cNvPicPr>
          <p:nvPr/>
        </p:nvPicPr>
        <p:blipFill>
          <a:blip r:embed="rId2"/>
          <a:stretch>
            <a:fillRect/>
          </a:stretch>
        </p:blipFill>
        <p:spPr>
          <a:xfrm>
            <a:off x="7308179" y="709698"/>
            <a:ext cx="1656184" cy="1495166"/>
          </a:xfrm>
          <a:prstGeom prst="rect">
            <a:avLst/>
          </a:prstGeom>
        </p:spPr>
      </p:pic>
      <p:pic>
        <p:nvPicPr>
          <p:cNvPr id="9" name="Picture 8" descr="numbers.bmp"/>
          <p:cNvPicPr>
            <a:picLocks noChangeAspect="1"/>
          </p:cNvPicPr>
          <p:nvPr/>
        </p:nvPicPr>
        <p:blipFill>
          <a:blip r:embed="rId3"/>
          <a:stretch>
            <a:fillRect/>
          </a:stretch>
        </p:blipFill>
        <p:spPr>
          <a:xfrm>
            <a:off x="6948264" y="2348880"/>
            <a:ext cx="1747035" cy="1584176"/>
          </a:xfrm>
          <a:prstGeom prst="rect">
            <a:avLst/>
          </a:prstGeom>
        </p:spPr>
      </p:pic>
      <p:sp>
        <p:nvSpPr>
          <p:cNvPr id="3" name="Content Placeholder 2"/>
          <p:cNvSpPr>
            <a:spLocks noGrp="1"/>
          </p:cNvSpPr>
          <p:nvPr>
            <p:ph idx="1"/>
          </p:nvPr>
        </p:nvSpPr>
        <p:spPr>
          <a:xfrm>
            <a:off x="457200" y="1988840"/>
            <a:ext cx="5338936" cy="4248472"/>
          </a:xfrm>
        </p:spPr>
        <p:txBody>
          <a:bodyPr>
            <a:normAutofit/>
          </a:bodyPr>
          <a:lstStyle/>
          <a:p>
            <a:endParaRPr lang="en-GB" dirty="0"/>
          </a:p>
          <a:p>
            <a:endParaRPr lang="en-GB" dirty="0"/>
          </a:p>
          <a:p>
            <a:r>
              <a:rPr lang="en-GB" dirty="0" smtClean="0"/>
              <a:t>Friday – English &amp; Maths   </a:t>
            </a:r>
          </a:p>
          <a:p>
            <a:pPr marL="109728" indent="0">
              <a:buNone/>
            </a:pPr>
            <a:r>
              <a:rPr lang="en-GB" dirty="0"/>
              <a:t> </a:t>
            </a:r>
            <a:r>
              <a:rPr lang="en-GB" dirty="0" smtClean="0"/>
              <a:t>              (due Monday)  </a:t>
            </a:r>
          </a:p>
          <a:p>
            <a:pPr marL="109728" indent="0">
              <a:buNone/>
            </a:pPr>
            <a:endParaRPr lang="en-GB" dirty="0"/>
          </a:p>
          <a:p>
            <a:r>
              <a:rPr lang="en-GB" dirty="0" smtClean="0"/>
              <a:t>Friday- Talk Home Learning</a:t>
            </a:r>
          </a:p>
          <a:p>
            <a:r>
              <a:rPr lang="en-GB" dirty="0" smtClean="0"/>
              <a:t>Monday- Spellings (to be </a:t>
            </a:r>
          </a:p>
          <a:p>
            <a:pPr marL="109728" indent="0">
              <a:buNone/>
            </a:pPr>
            <a:r>
              <a:rPr lang="en-GB" dirty="0"/>
              <a:t> </a:t>
            </a:r>
            <a:r>
              <a:rPr lang="en-GB" dirty="0" smtClean="0"/>
              <a:t>                 tested on Friday)</a:t>
            </a:r>
          </a:p>
          <a:p>
            <a:pPr marL="109728" indent="0">
              <a:buNone/>
            </a:pPr>
            <a:endParaRPr lang="en-GB" dirty="0"/>
          </a:p>
          <a:p>
            <a:pPr marL="109728" indent="0">
              <a:buNone/>
            </a:pPr>
            <a:endParaRPr lang="en-GB" dirty="0" smtClean="0"/>
          </a:p>
          <a:p>
            <a:pPr marL="109728" indent="0">
              <a:buNone/>
            </a:pPr>
            <a:endParaRPr lang="en-GB" dirty="0"/>
          </a:p>
        </p:txBody>
      </p:sp>
      <p:sp>
        <p:nvSpPr>
          <p:cNvPr id="2" name="Title 1"/>
          <p:cNvSpPr>
            <a:spLocks noGrp="1"/>
          </p:cNvSpPr>
          <p:nvPr>
            <p:ph type="title"/>
          </p:nvPr>
        </p:nvSpPr>
        <p:spPr>
          <a:xfrm>
            <a:off x="251520" y="1196752"/>
            <a:ext cx="8229600" cy="1143000"/>
          </a:xfrm>
        </p:spPr>
        <p:txBody>
          <a:bodyPr>
            <a:normAutofit/>
          </a:bodyPr>
          <a:lstStyle/>
          <a:p>
            <a:r>
              <a:rPr lang="en-GB" dirty="0"/>
              <a:t>Year 1 Home Learning</a:t>
            </a:r>
          </a:p>
        </p:txBody>
      </p:sp>
      <p:pic>
        <p:nvPicPr>
          <p:cNvPr id="2051" name="Picture 3" descr="C:\Documents and Settings\Rchahal\Local Settings\Temporary Internet Files\Content.IE5\9Z34KJNU\MC900014591[1].wmf"/>
          <p:cNvPicPr>
            <a:picLocks noChangeAspect="1" noChangeArrowheads="1"/>
          </p:cNvPicPr>
          <p:nvPr/>
        </p:nvPicPr>
        <p:blipFill>
          <a:blip r:embed="rId4"/>
          <a:srcRect/>
          <a:stretch>
            <a:fillRect/>
          </a:stretch>
        </p:blipFill>
        <p:spPr bwMode="auto">
          <a:xfrm>
            <a:off x="323528" y="332656"/>
            <a:ext cx="2063801" cy="1251814"/>
          </a:xfrm>
          <a:prstGeom prst="rect">
            <a:avLst/>
          </a:prstGeom>
          <a:noFill/>
        </p:spPr>
      </p:pic>
      <p:pic>
        <p:nvPicPr>
          <p:cNvPr id="7" name="Picture 6" descr="LSCWC.jpg"/>
          <p:cNvPicPr>
            <a:picLocks noChangeAspect="1"/>
          </p:cNvPicPr>
          <p:nvPr/>
        </p:nvPicPr>
        <p:blipFill>
          <a:blip r:embed="rId5"/>
          <a:stretch>
            <a:fillRect/>
          </a:stretch>
        </p:blipFill>
        <p:spPr>
          <a:xfrm>
            <a:off x="6095999" y="4221088"/>
            <a:ext cx="2496277" cy="1872208"/>
          </a:xfrm>
          <a:prstGeom prst="rect">
            <a:avLst/>
          </a:prstGeom>
          <a:ln>
            <a:solidFill>
              <a:schemeClr val="tx2">
                <a:lumMod val="60000"/>
                <a:lumOff val="40000"/>
              </a:schemeClr>
            </a:solid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talk.jpg"/>
          <p:cNvPicPr>
            <a:picLocks noChangeAspect="1"/>
          </p:cNvPicPr>
          <p:nvPr/>
        </p:nvPicPr>
        <p:blipFill>
          <a:blip r:embed="rId2"/>
          <a:stretch>
            <a:fillRect/>
          </a:stretch>
        </p:blipFill>
        <p:spPr>
          <a:xfrm>
            <a:off x="6338655" y="4724408"/>
            <a:ext cx="2517651" cy="1543925"/>
          </a:xfrm>
          <a:prstGeom prst="rect">
            <a:avLst/>
          </a:prstGeom>
        </p:spPr>
      </p:pic>
      <p:pic>
        <p:nvPicPr>
          <p:cNvPr id="7" name="Picture 6" descr="signs.jpg"/>
          <p:cNvPicPr>
            <a:picLocks noChangeAspect="1"/>
          </p:cNvPicPr>
          <p:nvPr/>
        </p:nvPicPr>
        <p:blipFill>
          <a:blip r:embed="rId3"/>
          <a:stretch>
            <a:fillRect/>
          </a:stretch>
        </p:blipFill>
        <p:spPr>
          <a:xfrm>
            <a:off x="2051720" y="5013176"/>
            <a:ext cx="2638425" cy="1733550"/>
          </a:xfrm>
          <a:prstGeom prst="rect">
            <a:avLst/>
          </a:prstGeom>
        </p:spPr>
      </p:pic>
      <p:sp>
        <p:nvSpPr>
          <p:cNvPr id="2" name="Title 1"/>
          <p:cNvSpPr>
            <a:spLocks noGrp="1"/>
          </p:cNvSpPr>
          <p:nvPr>
            <p:ph type="title"/>
          </p:nvPr>
        </p:nvSpPr>
        <p:spPr/>
        <p:txBody>
          <a:bodyPr/>
          <a:lstStyle/>
          <a:p>
            <a:r>
              <a:rPr lang="en-GB" dirty="0"/>
              <a:t>Year 2 Home Learning</a:t>
            </a:r>
          </a:p>
        </p:txBody>
      </p:sp>
      <p:sp>
        <p:nvSpPr>
          <p:cNvPr id="3" name="Content Placeholder 2"/>
          <p:cNvSpPr>
            <a:spLocks noGrp="1"/>
          </p:cNvSpPr>
          <p:nvPr>
            <p:ph sz="quarter" idx="2"/>
          </p:nvPr>
        </p:nvSpPr>
        <p:spPr>
          <a:xfrm>
            <a:off x="457200" y="2174875"/>
            <a:ext cx="8075240" cy="3198341"/>
          </a:xfrm>
        </p:spPr>
        <p:txBody>
          <a:bodyPr>
            <a:normAutofit/>
          </a:bodyPr>
          <a:lstStyle/>
          <a:p>
            <a:r>
              <a:rPr lang="en-GB" sz="2800" dirty="0"/>
              <a:t>Monday – Spellings </a:t>
            </a:r>
            <a:r>
              <a:rPr lang="en-GB" sz="2800" dirty="0" smtClean="0"/>
              <a:t>(To be tested Friday) </a:t>
            </a:r>
          </a:p>
          <a:p>
            <a:pPr marL="109728" indent="0">
              <a:buNone/>
            </a:pPr>
            <a:endParaRPr lang="en-GB" sz="2800" dirty="0"/>
          </a:p>
          <a:p>
            <a:pPr marL="109728" indent="0">
              <a:buNone/>
            </a:pPr>
            <a:r>
              <a:rPr lang="en-GB" sz="2800" dirty="0"/>
              <a:t>                -Talk Home Learning </a:t>
            </a:r>
          </a:p>
          <a:p>
            <a:endParaRPr lang="en-GB" sz="2800" dirty="0"/>
          </a:p>
          <a:p>
            <a:r>
              <a:rPr lang="en-GB" sz="2800" dirty="0"/>
              <a:t>Friday – English &amp; </a:t>
            </a:r>
            <a:r>
              <a:rPr lang="en-GB" sz="2800" dirty="0" smtClean="0"/>
              <a:t>Maths (due Monday)</a:t>
            </a:r>
            <a:endParaRPr lang="en-GB" sz="2800" dirty="0"/>
          </a:p>
        </p:txBody>
      </p:sp>
      <p:pic>
        <p:nvPicPr>
          <p:cNvPr id="8" name="Picture 7" descr="LSCWC.jpg"/>
          <p:cNvPicPr>
            <a:picLocks noChangeAspect="1"/>
          </p:cNvPicPr>
          <p:nvPr/>
        </p:nvPicPr>
        <p:blipFill>
          <a:blip r:embed="rId4"/>
          <a:stretch>
            <a:fillRect/>
          </a:stretch>
        </p:blipFill>
        <p:spPr>
          <a:xfrm>
            <a:off x="6778757" y="445641"/>
            <a:ext cx="1908043" cy="1431032"/>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p:cNvSpPr>
            <a:spLocks noGrp="1"/>
          </p:cNvSpPr>
          <p:nvPr>
            <p:ph idx="1"/>
          </p:nvPr>
        </p:nvSpPr>
        <p:spPr>
          <a:xfrm>
            <a:off x="349631" y="1243013"/>
            <a:ext cx="8229600" cy="4960938"/>
          </a:xfrm>
        </p:spPr>
        <p:txBody>
          <a:bodyPr>
            <a:normAutofit fontScale="92500"/>
          </a:bodyPr>
          <a:lstStyle/>
          <a:p>
            <a:pPr eaLnBrk="1" hangingPunct="1"/>
            <a:r>
              <a:rPr lang="en-GB" altLang="en-US" dirty="0" smtClean="0">
                <a:solidFill>
                  <a:srgbClr val="000000"/>
                </a:solidFill>
                <a:latin typeface="Comic Sans MS" panose="030F0702030302020204" pitchFamily="66" charset="0"/>
              </a:rPr>
              <a:t> </a:t>
            </a:r>
            <a:r>
              <a:rPr lang="en-GB" altLang="en-US" sz="2400" dirty="0" smtClean="0">
                <a:solidFill>
                  <a:srgbClr val="000000"/>
                </a:solidFill>
                <a:latin typeface="Comic Sans MS" panose="030F0702030302020204" pitchFamily="66" charset="0"/>
              </a:rPr>
              <a:t>Reading log/record and reading book should be in daily, along with the diary planner. </a:t>
            </a:r>
            <a:endParaRPr lang="en-GB" altLang="en-US" sz="2400" dirty="0" smtClean="0">
              <a:latin typeface="Comic Sans MS" panose="030F0702030302020204" pitchFamily="66" charset="0"/>
            </a:endParaRPr>
          </a:p>
          <a:p>
            <a:pPr eaLnBrk="1" hangingPunct="1"/>
            <a:r>
              <a:rPr lang="en-GB" altLang="en-US" sz="2400" dirty="0" smtClean="0">
                <a:latin typeface="Comic Sans MS" panose="030F0702030302020204" pitchFamily="66" charset="0"/>
              </a:rPr>
              <a:t>Children should be reading to an adult, for at </a:t>
            </a:r>
            <a:r>
              <a:rPr lang="en-GB" altLang="en-US" sz="2400" u="sng" dirty="0" smtClean="0">
                <a:latin typeface="Comic Sans MS" panose="030F0702030302020204" pitchFamily="66" charset="0"/>
              </a:rPr>
              <a:t>least 20 minutes every evening.  </a:t>
            </a:r>
          </a:p>
          <a:p>
            <a:pPr eaLnBrk="1" hangingPunct="1"/>
            <a:r>
              <a:rPr lang="en-GB" altLang="en-US" sz="2400" dirty="0" smtClean="0">
                <a:latin typeface="Comic Sans MS" panose="030F0702030302020204" pitchFamily="66" charset="0"/>
              </a:rPr>
              <a:t>Encourage asking and responding to questions using thinking skills.  </a:t>
            </a:r>
          </a:p>
          <a:p>
            <a:pPr eaLnBrk="1" hangingPunct="1"/>
            <a:r>
              <a:rPr lang="en-GB" altLang="en-US" sz="2400" dirty="0" smtClean="0">
                <a:latin typeface="Comic Sans MS" panose="030F0702030302020204" pitchFamily="66" charset="0"/>
              </a:rPr>
              <a:t>When they have finished reading their book it will be changed in school. Please write finished when your child has finished the book as we will know when to change it.</a:t>
            </a:r>
          </a:p>
          <a:p>
            <a:pPr eaLnBrk="1" hangingPunct="1"/>
            <a:r>
              <a:rPr lang="en-GB" altLang="en-US" sz="2400" dirty="0" smtClean="0">
                <a:latin typeface="Comic Sans MS" panose="030F0702030302020204" pitchFamily="66" charset="0"/>
              </a:rPr>
              <a:t>Updating the Reading Record is necessary.</a:t>
            </a:r>
          </a:p>
          <a:p>
            <a:pPr eaLnBrk="1" hangingPunct="1"/>
            <a:r>
              <a:rPr lang="en-GB" altLang="en-US" sz="2400" dirty="0" smtClean="0">
                <a:latin typeface="Comic Sans MS" panose="030F0702030302020204" pitchFamily="66" charset="0"/>
              </a:rPr>
              <a:t> Comments from parent and child please! </a:t>
            </a:r>
          </a:p>
          <a:p>
            <a:pPr eaLnBrk="1" hangingPunct="1"/>
            <a:r>
              <a:rPr lang="en-GB" altLang="en-US" sz="2400" dirty="0" smtClean="0">
                <a:latin typeface="Comic Sans MS" panose="030F0702030302020204" pitchFamily="66" charset="0"/>
              </a:rPr>
              <a:t>Parents must sign comments made by the child weekly.</a:t>
            </a:r>
          </a:p>
          <a:p>
            <a:pPr eaLnBrk="1" hangingPunct="1">
              <a:buFont typeface="Wingdings 3" panose="05040102010807070707" pitchFamily="18" charset="2"/>
              <a:buNone/>
            </a:pPr>
            <a:endParaRPr lang="en-GB" altLang="en-US" dirty="0" smtClean="0">
              <a:latin typeface="Comic Sans MS" panose="030F0702030302020204" pitchFamily="66" charset="0"/>
            </a:endParaRPr>
          </a:p>
        </p:txBody>
      </p:sp>
      <p:sp>
        <p:nvSpPr>
          <p:cNvPr id="2" name="Title 1"/>
          <p:cNvSpPr>
            <a:spLocks noGrp="1"/>
          </p:cNvSpPr>
          <p:nvPr>
            <p:ph type="title"/>
          </p:nvPr>
        </p:nvSpPr>
        <p:spPr>
          <a:xfrm>
            <a:off x="177166" y="389924"/>
            <a:ext cx="8229600" cy="844674"/>
          </a:xfrm>
        </p:spPr>
        <p:txBody>
          <a:bodyPr/>
          <a:lstStyle/>
          <a:p>
            <a:pPr algn="ctr" eaLnBrk="1" fontAlgn="auto" hangingPunct="1">
              <a:spcAft>
                <a:spcPts val="0"/>
              </a:spcAft>
              <a:defRPr/>
            </a:pPr>
            <a:r>
              <a:rPr lang="en-GB" dirty="0" smtClean="0">
                <a:latin typeface="Comic Sans MS"/>
                <a:ea typeface="+mj-ea"/>
                <a:cs typeface="Comic Sans MS"/>
              </a:rPr>
              <a:t>Reading</a:t>
            </a:r>
            <a:endParaRPr lang="en-GB" dirty="0">
              <a:latin typeface="Comic Sans MS"/>
              <a:ea typeface="+mj-ea"/>
              <a:cs typeface="Comic Sans MS"/>
            </a:endParaRPr>
          </a:p>
        </p:txBody>
      </p:sp>
      <p:pic>
        <p:nvPicPr>
          <p:cNvPr id="13316" name="Picture 3" descr="reading.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56550" y="0"/>
            <a:ext cx="1187450" cy="1243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6618" y="5589240"/>
            <a:ext cx="1257381" cy="1268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23541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descr="shorts.bmp"/>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5257800"/>
            <a:ext cx="20574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Content Placeholder 2"/>
          <p:cNvSpPr>
            <a:spLocks noGrp="1"/>
          </p:cNvSpPr>
          <p:nvPr>
            <p:ph idx="1"/>
          </p:nvPr>
        </p:nvSpPr>
        <p:spPr>
          <a:xfrm>
            <a:off x="111125" y="692150"/>
            <a:ext cx="8229600" cy="5565775"/>
          </a:xfrm>
        </p:spPr>
        <p:txBody>
          <a:bodyPr>
            <a:normAutofit lnSpcReduction="10000"/>
          </a:bodyPr>
          <a:lstStyle/>
          <a:p>
            <a:pPr eaLnBrk="1" hangingPunct="1">
              <a:buFont typeface="Wingdings 3" pitchFamily="1" charset="2"/>
              <a:buChar char=""/>
              <a:defRPr/>
            </a:pPr>
            <a:r>
              <a:rPr lang="en-GB" altLang="en-US" sz="1800" dirty="0" smtClean="0">
                <a:latin typeface="Comic Sans MS" pitchFamily="1" charset="0"/>
                <a:ea typeface="ＭＳ Ｐゴシック" pitchFamily="1" charset="-128"/>
              </a:rPr>
              <a:t>All children are expected to take part in P.E.</a:t>
            </a:r>
          </a:p>
          <a:p>
            <a:pPr eaLnBrk="1" hangingPunct="1">
              <a:buClr>
                <a:srgbClr val="2DA2BF"/>
              </a:buClr>
              <a:buFont typeface="Wingdings 3" pitchFamily="1" charset="2"/>
              <a:buChar char=""/>
              <a:defRPr/>
            </a:pPr>
            <a:r>
              <a:rPr lang="en-GB" altLang="en-US" sz="1800" dirty="0" smtClean="0">
                <a:latin typeface="Comic Sans MS" pitchFamily="1" charset="0"/>
                <a:ea typeface="ＭＳ Ｐゴシック" pitchFamily="1" charset="-128"/>
              </a:rPr>
              <a:t>PE kit should be in school on correct days</a:t>
            </a:r>
          </a:p>
          <a:p>
            <a:pPr eaLnBrk="1" hangingPunct="1">
              <a:buClr>
                <a:srgbClr val="2DA2BF"/>
              </a:buClr>
              <a:buFont typeface="Wingdings 3" pitchFamily="1" charset="2"/>
              <a:buChar char=""/>
              <a:defRPr/>
            </a:pPr>
            <a:r>
              <a:rPr lang="en-GB" altLang="en-US" sz="1800" dirty="0" smtClean="0">
                <a:solidFill>
                  <a:prstClr val="black"/>
                </a:solidFill>
                <a:latin typeface="Comic Sans MS" pitchFamily="1" charset="0"/>
                <a:ea typeface="ＭＳ Ｐゴシック" pitchFamily="1" charset="-128"/>
              </a:rPr>
              <a:t>School </a:t>
            </a:r>
            <a:r>
              <a:rPr lang="en-GB" altLang="en-US" sz="1800" dirty="0">
                <a:solidFill>
                  <a:prstClr val="black"/>
                </a:solidFill>
                <a:latin typeface="Comic Sans MS" pitchFamily="1" charset="0"/>
                <a:ea typeface="ＭＳ Ｐゴシック" pitchFamily="1" charset="-128"/>
              </a:rPr>
              <a:t>PE kits should be in all week, with </a:t>
            </a:r>
            <a:r>
              <a:rPr lang="en-GB" altLang="en-US" sz="1800" b="1" dirty="0" smtClean="0">
                <a:solidFill>
                  <a:prstClr val="black"/>
                </a:solidFill>
                <a:latin typeface="Comic Sans MS" pitchFamily="1" charset="0"/>
                <a:ea typeface="ＭＳ Ｐゴシック" pitchFamily="1" charset="-128"/>
              </a:rPr>
              <a:t>plimsolls</a:t>
            </a:r>
            <a:r>
              <a:rPr lang="en-GB" altLang="en-US" sz="1800" dirty="0" smtClean="0">
                <a:solidFill>
                  <a:prstClr val="black"/>
                </a:solidFill>
                <a:latin typeface="Comic Sans MS" pitchFamily="1" charset="0"/>
                <a:ea typeface="ＭＳ Ｐゴシック" pitchFamily="1" charset="-128"/>
              </a:rPr>
              <a:t> </a:t>
            </a:r>
            <a:r>
              <a:rPr lang="en-GB" altLang="en-US" sz="1800" dirty="0">
                <a:solidFill>
                  <a:prstClr val="black"/>
                </a:solidFill>
                <a:latin typeface="Comic Sans MS" pitchFamily="1" charset="0"/>
                <a:ea typeface="ＭＳ Ｐゴシック" pitchFamily="1" charset="-128"/>
              </a:rPr>
              <a:t>and </a:t>
            </a:r>
            <a:r>
              <a:rPr lang="en-GB" altLang="en-US" sz="1800" b="1" dirty="0">
                <a:solidFill>
                  <a:prstClr val="black"/>
                </a:solidFill>
                <a:latin typeface="Comic Sans MS" pitchFamily="1" charset="0"/>
                <a:ea typeface="ＭＳ Ｐゴシック" pitchFamily="1" charset="-128"/>
              </a:rPr>
              <a:t>trainers</a:t>
            </a:r>
            <a:r>
              <a:rPr lang="en-GB" altLang="en-US" sz="1800" dirty="0">
                <a:solidFill>
                  <a:prstClr val="black"/>
                </a:solidFill>
                <a:latin typeface="Comic Sans MS" pitchFamily="1" charset="0"/>
                <a:ea typeface="ＭＳ Ｐゴシック" pitchFamily="1" charset="-128"/>
              </a:rPr>
              <a:t>.</a:t>
            </a:r>
          </a:p>
          <a:p>
            <a:pPr eaLnBrk="1" hangingPunct="1">
              <a:buFont typeface="Wingdings 3" pitchFamily="1" charset="2"/>
              <a:buChar char=""/>
              <a:defRPr/>
            </a:pPr>
            <a:endParaRPr lang="en-GB" sz="1200" dirty="0" smtClean="0">
              <a:solidFill>
                <a:prstClr val="black"/>
              </a:solidFill>
              <a:latin typeface="Comic Sans MS" panose="030F0702030302020204" pitchFamily="66" charset="0"/>
              <a:cs typeface="+mn-cs"/>
            </a:endParaRPr>
          </a:p>
          <a:p>
            <a:pPr marL="0" indent="0" eaLnBrk="1" fontAlgn="auto" hangingPunct="1">
              <a:spcBef>
                <a:spcPts val="0"/>
              </a:spcBef>
              <a:spcAft>
                <a:spcPts val="0"/>
              </a:spcAft>
              <a:buClrTx/>
              <a:buSzTx/>
              <a:buFont typeface="Wingdings 3" pitchFamily="1" charset="2"/>
              <a:buNone/>
              <a:defRPr/>
            </a:pPr>
            <a:r>
              <a:rPr lang="en-GB" sz="2000" b="1" dirty="0" smtClean="0">
                <a:solidFill>
                  <a:srgbClr val="FF0000"/>
                </a:solidFill>
                <a:latin typeface="Comic Sans MS" panose="030F0702030302020204" pitchFamily="66" charset="0"/>
                <a:cs typeface="+mn-cs"/>
              </a:rPr>
              <a:t>Year </a:t>
            </a:r>
            <a:r>
              <a:rPr lang="en-GB" sz="2000" b="1" dirty="0">
                <a:solidFill>
                  <a:srgbClr val="FF0000"/>
                </a:solidFill>
                <a:latin typeface="Comic Sans MS" panose="030F0702030302020204" pitchFamily="66" charset="0"/>
              </a:rPr>
              <a:t>1</a:t>
            </a:r>
            <a:r>
              <a:rPr lang="en-GB" sz="2000" b="1" dirty="0" smtClean="0">
                <a:solidFill>
                  <a:srgbClr val="FF0000"/>
                </a:solidFill>
                <a:latin typeface="Comic Sans MS" panose="030F0702030302020204" pitchFamily="66" charset="0"/>
                <a:cs typeface="+mn-cs"/>
              </a:rPr>
              <a:t> </a:t>
            </a:r>
          </a:p>
          <a:p>
            <a:pPr marL="0" indent="0" eaLnBrk="1" fontAlgn="auto" hangingPunct="1">
              <a:spcBef>
                <a:spcPts val="0"/>
              </a:spcBef>
              <a:spcAft>
                <a:spcPts val="0"/>
              </a:spcAft>
              <a:buClrTx/>
              <a:buSzTx/>
              <a:buFont typeface="Wingdings 3" pitchFamily="1" charset="2"/>
              <a:buNone/>
              <a:defRPr/>
            </a:pPr>
            <a:r>
              <a:rPr lang="en-GB" altLang="en-US" sz="2000" b="1" u="sng" dirty="0" smtClean="0">
                <a:solidFill>
                  <a:srgbClr val="0000FF"/>
                </a:solidFill>
                <a:latin typeface="Comic Sans MS" pitchFamily="1" charset="0"/>
                <a:ea typeface="ＭＳ Ｐゴシック" pitchFamily="1" charset="-128"/>
              </a:rPr>
              <a:t>Heron PE: </a:t>
            </a:r>
          </a:p>
          <a:p>
            <a:pPr eaLnBrk="1" hangingPunct="1">
              <a:buClr>
                <a:srgbClr val="2DA2BF"/>
              </a:buClr>
              <a:buFont typeface="Wingdings 3" pitchFamily="1" charset="2"/>
              <a:buNone/>
              <a:defRPr/>
            </a:pPr>
            <a:r>
              <a:rPr lang="en-GB" altLang="en-US" sz="2000" dirty="0" smtClean="0">
                <a:solidFill>
                  <a:prstClr val="black"/>
                </a:solidFill>
                <a:latin typeface="Comic Sans MS" pitchFamily="1" charset="0"/>
                <a:ea typeface="ＭＳ Ｐゴシック" pitchFamily="1" charset="-128"/>
              </a:rPr>
              <a:t>Heron (indoor) and Friday (outdoor)</a:t>
            </a:r>
          </a:p>
          <a:p>
            <a:pPr eaLnBrk="1" hangingPunct="1">
              <a:buClr>
                <a:srgbClr val="2DA2BF"/>
              </a:buClr>
              <a:buFont typeface="Wingdings 3" pitchFamily="1" charset="2"/>
              <a:buNone/>
              <a:defRPr/>
            </a:pPr>
            <a:r>
              <a:rPr lang="en-GB" altLang="en-US" sz="2000" b="1" u="sng" dirty="0" smtClean="0">
                <a:solidFill>
                  <a:srgbClr val="0000FF"/>
                </a:solidFill>
                <a:latin typeface="Comic Sans MS" pitchFamily="1" charset="0"/>
                <a:ea typeface="ＭＳ Ｐゴシック" pitchFamily="1" charset="-128"/>
              </a:rPr>
              <a:t>Swan PE</a:t>
            </a:r>
            <a:r>
              <a:rPr lang="en-GB" altLang="en-US" sz="2000" b="1" u="sng" dirty="0">
                <a:solidFill>
                  <a:srgbClr val="0000FF"/>
                </a:solidFill>
                <a:latin typeface="Comic Sans MS" pitchFamily="1" charset="0"/>
                <a:ea typeface="ＭＳ Ｐゴシック" pitchFamily="1" charset="-128"/>
              </a:rPr>
              <a:t>: </a:t>
            </a:r>
            <a:endParaRPr lang="en-GB" altLang="en-US" sz="2000" b="1" u="sng" dirty="0" smtClean="0">
              <a:solidFill>
                <a:srgbClr val="0000FF"/>
              </a:solidFill>
              <a:latin typeface="Comic Sans MS" pitchFamily="1" charset="0"/>
              <a:ea typeface="ＭＳ Ｐゴシック" pitchFamily="1" charset="-128"/>
            </a:endParaRPr>
          </a:p>
          <a:p>
            <a:pPr eaLnBrk="1" hangingPunct="1">
              <a:buClr>
                <a:srgbClr val="2DA2BF"/>
              </a:buClr>
              <a:buFont typeface="Wingdings 3" pitchFamily="1" charset="2"/>
              <a:buNone/>
              <a:defRPr/>
            </a:pPr>
            <a:r>
              <a:rPr lang="en-GB" altLang="en-US" sz="2000" dirty="0" smtClean="0">
                <a:solidFill>
                  <a:prstClr val="black"/>
                </a:solidFill>
                <a:latin typeface="Comic Sans MS" pitchFamily="1" charset="0"/>
                <a:ea typeface="ＭＳ Ｐゴシック" pitchFamily="1" charset="-128"/>
              </a:rPr>
              <a:t> Thursday (indoor) and Thursday (outdoor) </a:t>
            </a:r>
            <a:endParaRPr lang="en-GB" altLang="en-US" sz="2000" dirty="0">
              <a:solidFill>
                <a:prstClr val="black"/>
              </a:solidFill>
              <a:latin typeface="Comic Sans MS" pitchFamily="1" charset="0"/>
              <a:ea typeface="ＭＳ Ｐゴシック" pitchFamily="1" charset="-128"/>
            </a:endParaRPr>
          </a:p>
          <a:p>
            <a:pPr eaLnBrk="1" hangingPunct="1">
              <a:buClr>
                <a:srgbClr val="2DA2BF"/>
              </a:buClr>
              <a:buFont typeface="Wingdings 3" pitchFamily="1" charset="2"/>
              <a:buNone/>
              <a:defRPr/>
            </a:pPr>
            <a:r>
              <a:rPr lang="en-GB" altLang="en-US" sz="2000" b="1" u="sng" dirty="0" smtClean="0">
                <a:solidFill>
                  <a:srgbClr val="0000FF"/>
                </a:solidFill>
                <a:latin typeface="Comic Sans MS" pitchFamily="1" charset="0"/>
                <a:ea typeface="ＭＳ Ｐゴシック" pitchFamily="1" charset="-128"/>
              </a:rPr>
              <a:t>Flamingo </a:t>
            </a:r>
            <a:r>
              <a:rPr lang="en-GB" altLang="en-US" sz="2000" b="1" u="sng" dirty="0">
                <a:solidFill>
                  <a:srgbClr val="0000FF"/>
                </a:solidFill>
                <a:latin typeface="Comic Sans MS" pitchFamily="1" charset="0"/>
                <a:ea typeface="ＭＳ Ｐゴシック" pitchFamily="1" charset="-128"/>
              </a:rPr>
              <a:t>PE</a:t>
            </a:r>
            <a:r>
              <a:rPr lang="en-GB" altLang="en-US" sz="2000" b="1" u="sng" dirty="0" smtClean="0">
                <a:solidFill>
                  <a:srgbClr val="0000FF"/>
                </a:solidFill>
                <a:latin typeface="Comic Sans MS" pitchFamily="1" charset="0"/>
                <a:ea typeface="ＭＳ Ｐゴシック" pitchFamily="1" charset="-128"/>
              </a:rPr>
              <a:t>:</a:t>
            </a:r>
          </a:p>
          <a:p>
            <a:pPr eaLnBrk="1" hangingPunct="1">
              <a:buClr>
                <a:srgbClr val="2DA2BF"/>
              </a:buClr>
              <a:buFont typeface="Wingdings 3" pitchFamily="1" charset="2"/>
              <a:buNone/>
              <a:defRPr/>
            </a:pPr>
            <a:r>
              <a:rPr lang="en-GB" altLang="en-US" sz="2000" dirty="0" smtClean="0">
                <a:solidFill>
                  <a:prstClr val="black"/>
                </a:solidFill>
                <a:latin typeface="Comic Sans MS" pitchFamily="1" charset="0"/>
                <a:ea typeface="ＭＳ Ｐゴシック" pitchFamily="1" charset="-128"/>
              </a:rPr>
              <a:t>  Monday (indoor) and Thursday (outdoor)</a:t>
            </a:r>
            <a:endParaRPr lang="en-GB" sz="1800" dirty="0">
              <a:solidFill>
                <a:prstClr val="black"/>
              </a:solidFill>
              <a:latin typeface="Comic Sans MS" panose="030F0702030302020204" pitchFamily="66" charset="0"/>
              <a:cs typeface="+mn-cs"/>
            </a:endParaRPr>
          </a:p>
          <a:p>
            <a:pPr marL="0" indent="0" eaLnBrk="1" fontAlgn="auto" hangingPunct="1">
              <a:spcBef>
                <a:spcPts val="0"/>
              </a:spcBef>
              <a:spcAft>
                <a:spcPts val="0"/>
              </a:spcAft>
              <a:buClrTx/>
              <a:buSzTx/>
              <a:buFont typeface="Wingdings 3" pitchFamily="1" charset="2"/>
              <a:buNone/>
              <a:defRPr/>
            </a:pPr>
            <a:r>
              <a:rPr lang="en-GB" altLang="en-US" sz="1800" b="1" dirty="0">
                <a:solidFill>
                  <a:srgbClr val="FF0000"/>
                </a:solidFill>
                <a:latin typeface="Comic Sans MS" pitchFamily="1" charset="0"/>
                <a:ea typeface="ＭＳ Ｐゴシック" pitchFamily="1" charset="-128"/>
              </a:rPr>
              <a:t>Year 2</a:t>
            </a:r>
            <a:r>
              <a:rPr lang="en-GB" altLang="en-US" sz="1800" b="1" dirty="0" smtClean="0">
                <a:solidFill>
                  <a:srgbClr val="FF0000"/>
                </a:solidFill>
                <a:latin typeface="Comic Sans MS" pitchFamily="1" charset="0"/>
                <a:ea typeface="ＭＳ Ｐゴシック" pitchFamily="1" charset="-128"/>
              </a:rPr>
              <a:t> </a:t>
            </a:r>
            <a:endParaRPr lang="en-GB" altLang="en-US" sz="1800" b="1" dirty="0">
              <a:solidFill>
                <a:srgbClr val="FF0000"/>
              </a:solidFill>
              <a:latin typeface="Comic Sans MS" pitchFamily="1" charset="0"/>
              <a:ea typeface="ＭＳ Ｐゴシック" pitchFamily="1" charset="-128"/>
            </a:endParaRPr>
          </a:p>
          <a:p>
            <a:pPr marL="0" indent="0" eaLnBrk="1" fontAlgn="auto" hangingPunct="1">
              <a:spcBef>
                <a:spcPts val="0"/>
              </a:spcBef>
              <a:spcAft>
                <a:spcPts val="0"/>
              </a:spcAft>
              <a:buClrTx/>
              <a:buSzTx/>
              <a:buFont typeface="Wingdings 3" pitchFamily="1" charset="2"/>
              <a:buNone/>
              <a:defRPr/>
            </a:pPr>
            <a:r>
              <a:rPr lang="en-GB" sz="2000" b="1" u="sng" dirty="0" smtClean="0">
                <a:solidFill>
                  <a:srgbClr val="0000FF"/>
                </a:solidFill>
                <a:latin typeface="Comic Sans MS" panose="030F0702030302020204" pitchFamily="66" charset="0"/>
              </a:rPr>
              <a:t>Peacock</a:t>
            </a:r>
            <a:r>
              <a:rPr lang="en-GB" sz="2000" b="1" u="sng" dirty="0" smtClean="0">
                <a:solidFill>
                  <a:srgbClr val="0000FF"/>
                </a:solidFill>
                <a:latin typeface="Comic Sans MS" panose="030F0702030302020204" pitchFamily="66" charset="0"/>
                <a:cs typeface="+mn-cs"/>
              </a:rPr>
              <a:t> </a:t>
            </a:r>
            <a:r>
              <a:rPr lang="en-GB" sz="2000" b="1" u="sng" dirty="0">
                <a:solidFill>
                  <a:srgbClr val="0000FF"/>
                </a:solidFill>
                <a:latin typeface="Comic Sans MS" panose="030F0702030302020204" pitchFamily="66" charset="0"/>
                <a:cs typeface="+mn-cs"/>
              </a:rPr>
              <a:t>PE: </a:t>
            </a:r>
          </a:p>
          <a:p>
            <a:pPr marL="0" indent="0" eaLnBrk="1" fontAlgn="auto" hangingPunct="1">
              <a:spcBef>
                <a:spcPts val="0"/>
              </a:spcBef>
              <a:spcAft>
                <a:spcPts val="0"/>
              </a:spcAft>
              <a:buClrTx/>
              <a:buSzTx/>
              <a:buFont typeface="Wingdings 3" panose="05040102010807070707" pitchFamily="18" charset="2"/>
              <a:buNone/>
              <a:defRPr/>
            </a:pPr>
            <a:r>
              <a:rPr lang="en-GB" sz="2000" dirty="0" smtClean="0">
                <a:solidFill>
                  <a:prstClr val="black"/>
                </a:solidFill>
                <a:latin typeface="Comic Sans MS" panose="030F0702030302020204" pitchFamily="66" charset="0"/>
              </a:rPr>
              <a:t>Monday (outdoor) </a:t>
            </a:r>
            <a:r>
              <a:rPr lang="en-GB" sz="2000" dirty="0">
                <a:solidFill>
                  <a:prstClr val="black"/>
                </a:solidFill>
                <a:latin typeface="Comic Sans MS" panose="030F0702030302020204" pitchFamily="66" charset="0"/>
              </a:rPr>
              <a:t>and </a:t>
            </a:r>
            <a:r>
              <a:rPr lang="en-GB" sz="2000" dirty="0" smtClean="0">
                <a:solidFill>
                  <a:prstClr val="black"/>
                </a:solidFill>
                <a:latin typeface="Comic Sans MS" panose="030F0702030302020204" pitchFamily="66" charset="0"/>
              </a:rPr>
              <a:t>Wednesday (indoor) </a:t>
            </a:r>
            <a:endParaRPr lang="en-GB" sz="2000" dirty="0">
              <a:solidFill>
                <a:prstClr val="black"/>
              </a:solidFill>
              <a:latin typeface="Comic Sans MS" panose="030F0702030302020204" pitchFamily="66" charset="0"/>
            </a:endParaRPr>
          </a:p>
          <a:p>
            <a:pPr marL="0" indent="0" eaLnBrk="1" fontAlgn="auto" hangingPunct="1">
              <a:spcBef>
                <a:spcPts val="0"/>
              </a:spcBef>
              <a:spcAft>
                <a:spcPts val="0"/>
              </a:spcAft>
              <a:buClrTx/>
              <a:buSzTx/>
              <a:buFont typeface="Wingdings 3" pitchFamily="1" charset="2"/>
              <a:buNone/>
              <a:defRPr/>
            </a:pPr>
            <a:r>
              <a:rPr lang="en-GB" sz="2000" b="1" u="sng" dirty="0" smtClean="0">
                <a:solidFill>
                  <a:srgbClr val="0000FF"/>
                </a:solidFill>
                <a:latin typeface="Comic Sans MS" panose="030F0702030302020204" pitchFamily="66" charset="0"/>
              </a:rPr>
              <a:t>Jay </a:t>
            </a:r>
            <a:r>
              <a:rPr lang="en-GB" sz="2000" b="1" u="sng" dirty="0" smtClean="0">
                <a:solidFill>
                  <a:srgbClr val="0000FF"/>
                </a:solidFill>
                <a:latin typeface="Comic Sans MS" panose="030F0702030302020204" pitchFamily="66" charset="0"/>
                <a:cs typeface="+mn-cs"/>
              </a:rPr>
              <a:t>PE</a:t>
            </a:r>
            <a:r>
              <a:rPr lang="en-GB" sz="2000" b="1" u="sng" dirty="0">
                <a:solidFill>
                  <a:srgbClr val="0000FF"/>
                </a:solidFill>
                <a:latin typeface="Comic Sans MS" panose="030F0702030302020204" pitchFamily="66" charset="0"/>
                <a:cs typeface="+mn-cs"/>
              </a:rPr>
              <a:t>: </a:t>
            </a:r>
          </a:p>
          <a:p>
            <a:pPr marL="0" indent="0" eaLnBrk="1" fontAlgn="auto" hangingPunct="1">
              <a:spcBef>
                <a:spcPts val="0"/>
              </a:spcBef>
              <a:spcAft>
                <a:spcPts val="0"/>
              </a:spcAft>
              <a:buClrTx/>
              <a:buSzTx/>
              <a:buFont typeface="Wingdings 3" pitchFamily="1" charset="2"/>
              <a:buNone/>
              <a:defRPr/>
            </a:pPr>
            <a:r>
              <a:rPr lang="en-GB" sz="2000" dirty="0" smtClean="0">
                <a:solidFill>
                  <a:prstClr val="black"/>
                </a:solidFill>
                <a:latin typeface="Comic Sans MS" panose="030F0702030302020204" pitchFamily="66" charset="0"/>
                <a:cs typeface="+mn-cs"/>
              </a:rPr>
              <a:t>Monday (</a:t>
            </a:r>
            <a:r>
              <a:rPr lang="en-GB" sz="2000" dirty="0" smtClean="0">
                <a:solidFill>
                  <a:prstClr val="black"/>
                </a:solidFill>
                <a:latin typeface="Comic Sans MS" panose="030F0702030302020204" pitchFamily="66" charset="0"/>
              </a:rPr>
              <a:t>outdoor</a:t>
            </a:r>
            <a:r>
              <a:rPr lang="en-GB" sz="2000" dirty="0" smtClean="0">
                <a:solidFill>
                  <a:prstClr val="black"/>
                </a:solidFill>
                <a:latin typeface="Comic Sans MS" panose="030F0702030302020204" pitchFamily="66" charset="0"/>
                <a:cs typeface="+mn-cs"/>
              </a:rPr>
              <a:t>) and </a:t>
            </a:r>
            <a:r>
              <a:rPr lang="en-GB" sz="2000" dirty="0" smtClean="0">
                <a:solidFill>
                  <a:prstClr val="black"/>
                </a:solidFill>
                <a:latin typeface="Comic Sans MS" panose="030F0702030302020204" pitchFamily="66" charset="0"/>
              </a:rPr>
              <a:t>Friday</a:t>
            </a:r>
            <a:r>
              <a:rPr lang="en-GB" sz="2000" dirty="0" smtClean="0">
                <a:solidFill>
                  <a:prstClr val="black"/>
                </a:solidFill>
                <a:latin typeface="Comic Sans MS" panose="030F0702030302020204" pitchFamily="66" charset="0"/>
                <a:cs typeface="+mn-cs"/>
              </a:rPr>
              <a:t> (</a:t>
            </a:r>
            <a:r>
              <a:rPr lang="en-GB" sz="2000" dirty="0" smtClean="0">
                <a:solidFill>
                  <a:prstClr val="black"/>
                </a:solidFill>
                <a:latin typeface="Comic Sans MS" panose="030F0702030302020204" pitchFamily="66" charset="0"/>
              </a:rPr>
              <a:t>indoor</a:t>
            </a:r>
            <a:r>
              <a:rPr lang="en-GB" sz="2000" dirty="0" smtClean="0">
                <a:solidFill>
                  <a:prstClr val="black"/>
                </a:solidFill>
                <a:latin typeface="Comic Sans MS" panose="030F0702030302020204" pitchFamily="66" charset="0"/>
                <a:cs typeface="+mn-cs"/>
              </a:rPr>
              <a:t>) </a:t>
            </a:r>
          </a:p>
          <a:p>
            <a:pPr marL="0" indent="0" eaLnBrk="1" fontAlgn="auto" hangingPunct="1">
              <a:spcBef>
                <a:spcPts val="0"/>
              </a:spcBef>
              <a:spcAft>
                <a:spcPts val="0"/>
              </a:spcAft>
              <a:buClrTx/>
              <a:buSzTx/>
              <a:buFont typeface="Wingdings 3" pitchFamily="1" charset="2"/>
              <a:buNone/>
              <a:defRPr/>
            </a:pPr>
            <a:r>
              <a:rPr lang="en-GB" sz="2000" b="1" u="sng" dirty="0" smtClean="0">
                <a:solidFill>
                  <a:srgbClr val="0000FF"/>
                </a:solidFill>
                <a:latin typeface="Comic Sans MS" panose="030F0702030302020204" pitchFamily="66" charset="0"/>
              </a:rPr>
              <a:t>Kingfisher</a:t>
            </a:r>
            <a:r>
              <a:rPr lang="en-GB" sz="2000" b="1" u="sng" dirty="0" smtClean="0">
                <a:solidFill>
                  <a:srgbClr val="0000FF"/>
                </a:solidFill>
                <a:latin typeface="Comic Sans MS" panose="030F0702030302020204" pitchFamily="66" charset="0"/>
                <a:cs typeface="+mn-cs"/>
              </a:rPr>
              <a:t> PE</a:t>
            </a:r>
            <a:r>
              <a:rPr lang="en-GB" sz="2000" b="1" dirty="0" smtClean="0">
                <a:solidFill>
                  <a:prstClr val="black"/>
                </a:solidFill>
                <a:latin typeface="Comic Sans MS" panose="030F0702030302020204" pitchFamily="66" charset="0"/>
                <a:cs typeface="+mn-cs"/>
              </a:rPr>
              <a:t>:</a:t>
            </a:r>
          </a:p>
          <a:p>
            <a:pPr marL="0" indent="0" eaLnBrk="1" fontAlgn="auto" hangingPunct="1">
              <a:spcBef>
                <a:spcPts val="0"/>
              </a:spcBef>
              <a:spcAft>
                <a:spcPts val="0"/>
              </a:spcAft>
              <a:buClrTx/>
              <a:buSzTx/>
              <a:buFont typeface="Wingdings 3" pitchFamily="1" charset="2"/>
              <a:buNone/>
              <a:defRPr/>
            </a:pPr>
            <a:r>
              <a:rPr lang="en-GB" sz="2000" dirty="0" smtClean="0">
                <a:solidFill>
                  <a:prstClr val="black"/>
                </a:solidFill>
                <a:latin typeface="Comic Sans MS" panose="030F0702030302020204" pitchFamily="66" charset="0"/>
              </a:rPr>
              <a:t>Monday</a:t>
            </a:r>
            <a:r>
              <a:rPr lang="en-GB" sz="2000" dirty="0" smtClean="0">
                <a:solidFill>
                  <a:prstClr val="black"/>
                </a:solidFill>
                <a:latin typeface="Comic Sans MS" panose="030F0702030302020204" pitchFamily="66" charset="0"/>
                <a:cs typeface="+mn-cs"/>
              </a:rPr>
              <a:t> (outdoor) and </a:t>
            </a:r>
            <a:r>
              <a:rPr lang="en-GB" sz="2000" dirty="0" smtClean="0">
                <a:solidFill>
                  <a:prstClr val="black"/>
                </a:solidFill>
                <a:latin typeface="Comic Sans MS" panose="030F0702030302020204" pitchFamily="66" charset="0"/>
              </a:rPr>
              <a:t>Thursday</a:t>
            </a:r>
            <a:r>
              <a:rPr lang="en-GB" sz="2000" dirty="0" smtClean="0">
                <a:solidFill>
                  <a:prstClr val="black"/>
                </a:solidFill>
                <a:latin typeface="Comic Sans MS" panose="030F0702030302020204" pitchFamily="66" charset="0"/>
                <a:cs typeface="+mn-cs"/>
              </a:rPr>
              <a:t> (indoor)</a:t>
            </a:r>
            <a:endParaRPr lang="en-GB" sz="2000" dirty="0">
              <a:solidFill>
                <a:prstClr val="black"/>
              </a:solidFill>
              <a:latin typeface="Comic Sans MS" panose="030F0702030302020204" pitchFamily="66" charset="0"/>
              <a:cs typeface="+mn-cs"/>
            </a:endParaRPr>
          </a:p>
          <a:p>
            <a:pPr marL="0" indent="0" eaLnBrk="1" fontAlgn="auto" hangingPunct="1">
              <a:spcBef>
                <a:spcPts val="0"/>
              </a:spcBef>
              <a:spcAft>
                <a:spcPts val="0"/>
              </a:spcAft>
              <a:buClrTx/>
              <a:buSzTx/>
              <a:buFont typeface="Wingdings 3" pitchFamily="1" charset="2"/>
              <a:buNone/>
              <a:defRPr/>
            </a:pPr>
            <a:endParaRPr lang="en-GB" sz="1800" dirty="0">
              <a:solidFill>
                <a:prstClr val="black"/>
              </a:solidFill>
              <a:latin typeface="Comic Sans MS" panose="030F0702030302020204" pitchFamily="66" charset="0"/>
              <a:cs typeface="+mn-cs"/>
            </a:endParaRPr>
          </a:p>
          <a:p>
            <a:pPr marL="0" indent="0" eaLnBrk="1" fontAlgn="auto" hangingPunct="1">
              <a:spcBef>
                <a:spcPts val="0"/>
              </a:spcBef>
              <a:spcAft>
                <a:spcPts val="0"/>
              </a:spcAft>
              <a:buClrTx/>
              <a:buSzTx/>
              <a:buFont typeface="Wingdings 3" pitchFamily="1" charset="2"/>
              <a:buNone/>
              <a:defRPr/>
            </a:pPr>
            <a:endParaRPr lang="en-GB" sz="1800" dirty="0">
              <a:solidFill>
                <a:prstClr val="black"/>
              </a:solidFill>
              <a:latin typeface="Comic Sans MS" panose="030F0702030302020204" pitchFamily="66" charset="0"/>
              <a:cs typeface="+mn-cs"/>
            </a:endParaRPr>
          </a:p>
          <a:p>
            <a:pPr eaLnBrk="1" hangingPunct="1">
              <a:buFont typeface="Wingdings 3" pitchFamily="1" charset="2"/>
              <a:buNone/>
              <a:defRPr/>
            </a:pPr>
            <a:endParaRPr lang="en-GB" altLang="en-US" b="1" u="sng" dirty="0" smtClean="0">
              <a:solidFill>
                <a:srgbClr val="0000FF"/>
              </a:solidFill>
              <a:latin typeface="Comic Sans MS" pitchFamily="1" charset="0"/>
              <a:ea typeface="ＭＳ Ｐゴシック" pitchFamily="1" charset="-128"/>
            </a:endParaRPr>
          </a:p>
          <a:p>
            <a:pPr eaLnBrk="1" hangingPunct="1">
              <a:buFont typeface="Wingdings 3" pitchFamily="1" charset="2"/>
              <a:buNone/>
              <a:defRPr/>
            </a:pPr>
            <a:endParaRPr lang="en-GB" altLang="en-US" b="1" u="sng" dirty="0" smtClean="0">
              <a:solidFill>
                <a:srgbClr val="0000FF"/>
              </a:solidFill>
              <a:latin typeface="Comic Sans MS" pitchFamily="1" charset="0"/>
              <a:ea typeface="ＭＳ Ｐゴシック" pitchFamily="1" charset="-128"/>
            </a:endParaRPr>
          </a:p>
        </p:txBody>
      </p:sp>
      <p:sp>
        <p:nvSpPr>
          <p:cNvPr id="2" name="Title 1"/>
          <p:cNvSpPr>
            <a:spLocks noGrp="1"/>
          </p:cNvSpPr>
          <p:nvPr>
            <p:ph type="title"/>
          </p:nvPr>
        </p:nvSpPr>
        <p:spPr>
          <a:xfrm>
            <a:off x="396875" y="-20031"/>
            <a:ext cx="8229600" cy="1008112"/>
          </a:xfrm>
        </p:spPr>
        <p:txBody>
          <a:bodyPr/>
          <a:lstStyle/>
          <a:p>
            <a:pPr algn="ctr" eaLnBrk="1" fontAlgn="auto" hangingPunct="1">
              <a:spcAft>
                <a:spcPts val="0"/>
              </a:spcAft>
              <a:defRPr/>
            </a:pPr>
            <a:r>
              <a:rPr lang="en-GB" sz="2400" dirty="0" smtClean="0">
                <a:latin typeface="Comic Sans MS"/>
                <a:ea typeface="+mj-ea"/>
                <a:cs typeface="Comic Sans MS"/>
              </a:rPr>
              <a:t>Physical Education</a:t>
            </a:r>
            <a:endParaRPr lang="en-GB" sz="2400" dirty="0">
              <a:latin typeface="Comic Sans MS"/>
              <a:ea typeface="+mj-ea"/>
              <a:cs typeface="Comic Sans MS"/>
            </a:endParaRPr>
          </a:p>
        </p:txBody>
      </p:sp>
      <p:pic>
        <p:nvPicPr>
          <p:cNvPr id="14341" name="Picture 4" descr="plimsols.bmp"/>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48600" y="6132513"/>
            <a:ext cx="984250"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5" descr="t shirt.bmp"/>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43800" y="1557338"/>
            <a:ext cx="13335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Picture 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264400" y="2890838"/>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9" descr="http://www.christophershoes.co.uk/images/item-pics/7363_T630G_Ladies_Trainers_and_Unisex_Trainers_ASCOT__BREEZE__Lace_Trainer.jpg">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92888" y="6181725"/>
            <a:ext cx="93345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433605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p:cNvSpPr>
            <a:spLocks noGrp="1"/>
          </p:cNvSpPr>
          <p:nvPr>
            <p:ph idx="1"/>
          </p:nvPr>
        </p:nvSpPr>
        <p:spPr>
          <a:xfrm>
            <a:off x="215900" y="2057400"/>
            <a:ext cx="8728075" cy="4768850"/>
          </a:xfrm>
        </p:spPr>
        <p:txBody>
          <a:bodyPr/>
          <a:lstStyle/>
          <a:p>
            <a:pPr eaLnBrk="1" hangingPunct="1">
              <a:buFont typeface="Wingdings 3" panose="05040102010807070707" pitchFamily="18" charset="2"/>
              <a:buNone/>
            </a:pPr>
            <a:r>
              <a:rPr lang="en-GB" altLang="en-US" dirty="0" smtClean="0">
                <a:latin typeface="Comic Sans MS" panose="030F0702030302020204" pitchFamily="66" charset="0"/>
              </a:rPr>
              <a:t>Year 1		   </a:t>
            </a:r>
            <a:r>
              <a:rPr lang="en-GB" altLang="en-US" sz="2400" dirty="0" smtClean="0">
                <a:latin typeface="Comic Sans MS" panose="030F0702030302020204" pitchFamily="66" charset="0"/>
              </a:rPr>
              <a:t>-Who Am I? </a:t>
            </a:r>
          </a:p>
          <a:p>
            <a:pPr eaLnBrk="1" hangingPunct="1">
              <a:buFont typeface="Wingdings 3" panose="05040102010807070707" pitchFamily="18" charset="2"/>
              <a:buNone/>
            </a:pPr>
            <a:r>
              <a:rPr lang="en-GB" altLang="en-US" sz="2400" dirty="0" smtClean="0">
                <a:latin typeface="Comic Sans MS" panose="030F0702030302020204" pitchFamily="66" charset="0"/>
              </a:rPr>
              <a:t>				   - All Dressed Up </a:t>
            </a:r>
          </a:p>
          <a:p>
            <a:pPr eaLnBrk="1" hangingPunct="1">
              <a:buFont typeface="Wingdings 3" panose="05040102010807070707" pitchFamily="18" charset="2"/>
              <a:buNone/>
            </a:pPr>
            <a:r>
              <a:rPr lang="en-GB" altLang="en-US" sz="2400" dirty="0" smtClean="0">
                <a:latin typeface="Comic Sans MS" panose="030F0702030302020204" pitchFamily="66" charset="0"/>
              </a:rPr>
              <a:t>				   - Flowers and Insects </a:t>
            </a:r>
          </a:p>
          <a:p>
            <a:pPr eaLnBrk="1" hangingPunct="1">
              <a:buFont typeface="Wingdings 3" panose="05040102010807070707" pitchFamily="18" charset="2"/>
              <a:buNone/>
            </a:pPr>
            <a:endParaRPr lang="en-GB" altLang="en-US" dirty="0" smtClean="0">
              <a:latin typeface="Comic Sans MS" panose="030F0702030302020204" pitchFamily="66" charset="0"/>
            </a:endParaRPr>
          </a:p>
          <a:p>
            <a:pPr eaLnBrk="1" hangingPunct="1">
              <a:buFont typeface="Wingdings 3" panose="05040102010807070707" pitchFamily="18" charset="2"/>
              <a:buNone/>
            </a:pPr>
            <a:r>
              <a:rPr lang="en-GB" altLang="en-US" dirty="0" smtClean="0">
                <a:latin typeface="Comic Sans MS" panose="030F0702030302020204" pitchFamily="66" charset="0"/>
              </a:rPr>
              <a:t>Year 2		  -</a:t>
            </a:r>
            <a:r>
              <a:rPr lang="en-GB" altLang="en-US" sz="2400" dirty="0" smtClean="0">
                <a:latin typeface="Comic Sans MS" panose="030F0702030302020204" pitchFamily="66" charset="0"/>
              </a:rPr>
              <a:t>We Are What We Eat</a:t>
            </a:r>
            <a:endParaRPr lang="en-GB" altLang="en-US" dirty="0" smtClean="0">
              <a:latin typeface="Comic Sans MS" panose="030F0702030302020204" pitchFamily="66" charset="0"/>
            </a:endParaRPr>
          </a:p>
          <a:p>
            <a:pPr eaLnBrk="1" hangingPunct="1">
              <a:buFont typeface="Wingdings 3" panose="05040102010807070707" pitchFamily="18" charset="2"/>
              <a:buNone/>
            </a:pPr>
            <a:r>
              <a:rPr lang="en-GB" altLang="en-US" sz="2400" dirty="0" smtClean="0">
                <a:latin typeface="Comic Sans MS" panose="030F0702030302020204" pitchFamily="66" charset="0"/>
              </a:rPr>
              <a:t>                                -Live and Let Live</a:t>
            </a:r>
          </a:p>
          <a:p>
            <a:pPr eaLnBrk="1" hangingPunct="1">
              <a:buFont typeface="Wingdings 3" panose="05040102010807070707" pitchFamily="18" charset="2"/>
              <a:buNone/>
            </a:pPr>
            <a:r>
              <a:rPr lang="en-GB" altLang="en-US" sz="2400" dirty="0" smtClean="0">
                <a:latin typeface="Comic Sans MS" panose="030F0702030302020204" pitchFamily="66" charset="0"/>
              </a:rPr>
              <a:t>                                -Hooray Let’s Go On Holiday</a:t>
            </a:r>
          </a:p>
          <a:p>
            <a:pPr eaLnBrk="1" hangingPunct="1">
              <a:buFont typeface="Wingdings 3" panose="05040102010807070707" pitchFamily="18" charset="2"/>
              <a:buNone/>
            </a:pPr>
            <a:r>
              <a:rPr lang="en-GB" altLang="en-US" dirty="0" smtClean="0">
                <a:latin typeface="Comic Sans MS" panose="030F0702030302020204" pitchFamily="66" charset="0"/>
              </a:rPr>
              <a:t>					</a:t>
            </a:r>
          </a:p>
          <a:p>
            <a:pPr eaLnBrk="1" hangingPunct="1">
              <a:buFont typeface="Wingdings 3" panose="05040102010807070707" pitchFamily="18" charset="2"/>
              <a:buNone/>
            </a:pPr>
            <a:endParaRPr lang="en-GB" altLang="en-US" dirty="0" smtClean="0">
              <a:latin typeface="Comic Sans MS" panose="030F0702030302020204" pitchFamily="66" charset="0"/>
            </a:endParaRPr>
          </a:p>
          <a:p>
            <a:pPr eaLnBrk="1" hangingPunct="1">
              <a:buFont typeface="Wingdings 3" panose="05040102010807070707" pitchFamily="18" charset="2"/>
              <a:buNone/>
            </a:pPr>
            <a:endParaRPr lang="en-GB" altLang="en-US" dirty="0" smtClean="0">
              <a:latin typeface="Comic Sans MS" panose="030F0702030302020204" pitchFamily="66" charset="0"/>
            </a:endParaRPr>
          </a:p>
          <a:p>
            <a:pPr eaLnBrk="1" hangingPunct="1">
              <a:buFont typeface="Wingdings 3" panose="05040102010807070707" pitchFamily="18" charset="2"/>
              <a:buNone/>
            </a:pPr>
            <a:endParaRPr lang="en-GB" altLang="en-US" dirty="0" smtClean="0">
              <a:latin typeface="Comic Sans MS" panose="030F0702030302020204" pitchFamily="66" charset="0"/>
            </a:endParaRPr>
          </a:p>
          <a:p>
            <a:pPr eaLnBrk="1" hangingPunct="1">
              <a:buFont typeface="Wingdings 3" panose="05040102010807070707" pitchFamily="18" charset="2"/>
              <a:buNone/>
            </a:pPr>
            <a:endParaRPr lang="en-GB" altLang="en-US" dirty="0" smtClean="0">
              <a:latin typeface="Comic Sans MS" panose="030F0702030302020204" pitchFamily="66" charset="0"/>
            </a:endParaRPr>
          </a:p>
          <a:p>
            <a:pPr eaLnBrk="1" hangingPunct="1">
              <a:buFont typeface="Wingdings 3" panose="05040102010807070707" pitchFamily="18" charset="2"/>
              <a:buNone/>
            </a:pPr>
            <a:endParaRPr lang="en-GB" altLang="en-US" dirty="0" smtClean="0">
              <a:latin typeface="Comic Sans MS" panose="030F0702030302020204" pitchFamily="66" charset="0"/>
            </a:endParaRPr>
          </a:p>
          <a:p>
            <a:pPr eaLnBrk="1" hangingPunct="1">
              <a:buFont typeface="Wingdings 3" panose="05040102010807070707" pitchFamily="18" charset="2"/>
              <a:buNone/>
            </a:pPr>
            <a:endParaRPr lang="en-GB" altLang="en-US" dirty="0" smtClean="0">
              <a:latin typeface="Comic Sans MS" panose="030F0702030302020204" pitchFamily="66" charset="0"/>
            </a:endParaRPr>
          </a:p>
          <a:p>
            <a:pPr eaLnBrk="1" hangingPunct="1">
              <a:buFont typeface="Wingdings 3" panose="05040102010807070707" pitchFamily="18" charset="2"/>
              <a:buNone/>
            </a:pPr>
            <a:endParaRPr lang="en-GB" altLang="en-US" dirty="0" smtClean="0">
              <a:latin typeface="Comic Sans MS" panose="030F0702030302020204" pitchFamily="66" charset="0"/>
            </a:endParaRPr>
          </a:p>
        </p:txBody>
      </p:sp>
      <p:sp>
        <p:nvSpPr>
          <p:cNvPr id="2" name="Title 1"/>
          <p:cNvSpPr>
            <a:spLocks noGrp="1"/>
          </p:cNvSpPr>
          <p:nvPr>
            <p:ph type="title"/>
          </p:nvPr>
        </p:nvSpPr>
        <p:spPr/>
        <p:txBody>
          <a:bodyPr>
            <a:normAutofit fontScale="90000"/>
          </a:bodyPr>
          <a:lstStyle/>
          <a:p>
            <a:pPr algn="ctr" eaLnBrk="1" fontAlgn="auto" hangingPunct="1">
              <a:spcAft>
                <a:spcPts val="0"/>
              </a:spcAft>
              <a:defRPr/>
            </a:pPr>
            <a:r>
              <a:rPr lang="en-GB" dirty="0" smtClean="0">
                <a:latin typeface="Comic Sans MS"/>
                <a:ea typeface="+mj-ea"/>
                <a:cs typeface="Comic Sans MS"/>
              </a:rPr>
              <a:t>Topic Work  </a:t>
            </a:r>
            <a:br>
              <a:rPr lang="en-GB" dirty="0" smtClean="0">
                <a:latin typeface="Comic Sans MS"/>
                <a:ea typeface="+mj-ea"/>
                <a:cs typeface="Comic Sans MS"/>
              </a:rPr>
            </a:br>
            <a:r>
              <a:rPr lang="en-GB" dirty="0" smtClean="0">
                <a:latin typeface="Comic Sans MS"/>
                <a:ea typeface="+mj-ea"/>
                <a:cs typeface="Comic Sans MS"/>
              </a:rPr>
              <a:t>International Primary Curriculum </a:t>
            </a:r>
            <a:endParaRPr lang="en-GB" dirty="0">
              <a:latin typeface="Comic Sans MS"/>
              <a:ea typeface="+mj-ea"/>
              <a:cs typeface="Comic Sans MS"/>
            </a:endParaRPr>
          </a:p>
        </p:txBody>
      </p:sp>
      <p:sp>
        <p:nvSpPr>
          <p:cNvPr id="6" name="Right Arrow 5"/>
          <p:cNvSpPr>
            <a:spLocks noChangeArrowheads="1"/>
          </p:cNvSpPr>
          <p:nvPr/>
        </p:nvSpPr>
        <p:spPr bwMode="auto">
          <a:xfrm>
            <a:off x="1981200" y="1676400"/>
            <a:ext cx="1006475" cy="762000"/>
          </a:xfrm>
          <a:prstGeom prst="rightArrow">
            <a:avLst>
              <a:gd name="adj1" fmla="val 50000"/>
              <a:gd name="adj2" fmla="val 50002"/>
            </a:avLst>
          </a:prstGeom>
          <a:gradFill rotWithShape="1">
            <a:gsLst>
              <a:gs pos="0">
                <a:srgbClr val="2ABAE3"/>
              </a:gs>
              <a:gs pos="30000">
                <a:srgbClr val="0A99BE"/>
              </a:gs>
              <a:gs pos="50000">
                <a:srgbClr val="0086AA"/>
              </a:gs>
              <a:gs pos="100000">
                <a:srgbClr val="005269"/>
              </a:gs>
            </a:gsLst>
            <a:lin ang="5400000"/>
          </a:gradFill>
          <a:ln w="9525">
            <a:solidFill>
              <a:schemeClr val="accent1"/>
            </a:solidFill>
            <a:miter lim="800000"/>
            <a:headEnd/>
            <a:tailEnd/>
          </a:ln>
          <a:effectLst>
            <a:outerShdw blurRad="63500" dist="38100" dir="5400000" rotWithShape="0">
              <a:srgbClr val="000000">
                <a:alpha val="34998"/>
              </a:srgbClr>
            </a:outerShdw>
          </a:effectLst>
        </p:spPr>
        <p:txBody>
          <a:bodyPr anchor="ct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defRPr/>
            </a:pPr>
            <a:endParaRPr lang="en-US" altLang="en-US" smtClean="0">
              <a:solidFill>
                <a:srgbClr val="FFFFFF"/>
              </a:solidFill>
              <a:latin typeface="Lucida Sans Unicode" charset="0"/>
            </a:endParaRPr>
          </a:p>
        </p:txBody>
      </p:sp>
      <p:sp>
        <p:nvSpPr>
          <p:cNvPr id="7" name="Right Arrow 6"/>
          <p:cNvSpPr>
            <a:spLocks noChangeArrowheads="1"/>
          </p:cNvSpPr>
          <p:nvPr/>
        </p:nvSpPr>
        <p:spPr bwMode="auto">
          <a:xfrm>
            <a:off x="1981200" y="4308475"/>
            <a:ext cx="1006475" cy="762000"/>
          </a:xfrm>
          <a:prstGeom prst="rightArrow">
            <a:avLst>
              <a:gd name="adj1" fmla="val 50000"/>
              <a:gd name="adj2" fmla="val 50002"/>
            </a:avLst>
          </a:prstGeom>
          <a:gradFill rotWithShape="1">
            <a:gsLst>
              <a:gs pos="0">
                <a:srgbClr val="2ABAE3"/>
              </a:gs>
              <a:gs pos="30000">
                <a:srgbClr val="0A99BE"/>
              </a:gs>
              <a:gs pos="50000">
                <a:srgbClr val="0086AA"/>
              </a:gs>
              <a:gs pos="100000">
                <a:srgbClr val="005269"/>
              </a:gs>
            </a:gsLst>
            <a:lin ang="5400000"/>
          </a:gradFill>
          <a:ln w="9525">
            <a:solidFill>
              <a:schemeClr val="accent1"/>
            </a:solidFill>
            <a:miter lim="800000"/>
            <a:headEnd/>
            <a:tailEnd/>
          </a:ln>
          <a:effectLst>
            <a:outerShdw blurRad="63500" dist="38100" dir="5400000" rotWithShape="0">
              <a:srgbClr val="000000">
                <a:alpha val="34998"/>
              </a:srgbClr>
            </a:outerShdw>
          </a:effectLst>
        </p:spPr>
        <p:txBody>
          <a:bodyPr anchor="ct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defRPr/>
            </a:pPr>
            <a:endParaRPr lang="en-US" altLang="en-US" smtClean="0">
              <a:solidFill>
                <a:srgbClr val="FFFFFF"/>
              </a:solidFill>
              <a:latin typeface="Lucida Sans Unicode" charset="0"/>
            </a:endParaRPr>
          </a:p>
        </p:txBody>
      </p:sp>
      <p:pic>
        <p:nvPicPr>
          <p:cNvPr id="15366" name="Picture 8" descr="C:\Users\S.Simpson\AppData\Local\Microsoft\Windows\Temporary Internet Files\Content.IE5\TNBOV6LX\greetingsfromspacejpg[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7988" y="5516563"/>
            <a:ext cx="669925"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9" descr="C:\Users\S.Simpson\AppData\Local\Microsoft\Windows\Temporary Internet Files\Content.IE5\6QM9D04S\blockpage[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10" descr="C:\Users\S.Simpson\AppData\Local\Microsoft\Windows\Temporary Internet Files\Content.IE5\TNBOV6LX\blockpage[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11" descr="C:\Users\S.Simpson\AppData\Local\Microsoft\Windows\Temporary Internet Files\Content.IE5\KWUT9DS2\blockpage[4].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4738" y="3206750"/>
            <a:ext cx="19050"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12" descr="C:\Users\S.Simpson\AppData\Local\Microsoft\Windows\Temporary Internet Files\Content.IE5\8KA5S9Z0\blockpage[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13" descr="C:\Users\S.Simpson\AppData\Local\Microsoft\Windows\Temporary Internet Files\Content.IE5\6QM9D04S\blockpage[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14" descr="C:\Users\S.Simpson\AppData\Local\Microsoft\Windows\Temporary Internet Files\Content.IE5\TNBOV6LX\blockpage[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15" descr="C:\Users\S.Simpson\AppData\Local\Microsoft\Windows\Temporary Internet Files\Content.IE5\KWUT9DS2\blockpage[5].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4" name="Picture 16" descr="C:\Users\S.Simpson\AppData\Local\Microsoft\Windows\Temporary Internet Files\Content.IE5\8KA5S9Z0\blockpage[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5" name="Picture 17" descr="C:\Users\S.Simpson\AppData\Local\Microsoft\Windows\Temporary Internet Files\Content.IE5\6QM9D04S\blockpage[4].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6" name="Picture 19" descr="C:\Users\S.Simpson\AppData\Local\Microsoft\Windows\Temporary Internet Files\Content.IE5\8KA5S9Z0\424px-Skeleton_diagram.svg[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78650" y="1676400"/>
            <a:ext cx="1719263"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3207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p:cNvSpPr>
            <a:spLocks noGrp="1"/>
          </p:cNvSpPr>
          <p:nvPr>
            <p:ph idx="1"/>
          </p:nvPr>
        </p:nvSpPr>
        <p:spPr>
          <a:xfrm>
            <a:off x="215900" y="2057400"/>
            <a:ext cx="8728075" cy="4768850"/>
          </a:xfrm>
        </p:spPr>
        <p:txBody>
          <a:bodyPr/>
          <a:lstStyle/>
          <a:p>
            <a:pPr eaLnBrk="1" hangingPunct="1">
              <a:buFont typeface="Wingdings 3" panose="05040102010807070707" pitchFamily="18" charset="2"/>
              <a:buNone/>
            </a:pPr>
            <a:r>
              <a:rPr lang="en-GB" altLang="en-US" dirty="0" smtClean="0">
                <a:latin typeface="Comic Sans MS" panose="030F0702030302020204" pitchFamily="66" charset="0"/>
              </a:rPr>
              <a:t>Year 1		   </a:t>
            </a:r>
            <a:r>
              <a:rPr lang="en-GB" altLang="en-US" sz="2400" dirty="0" smtClean="0">
                <a:latin typeface="Comic Sans MS" panose="030F0702030302020204" pitchFamily="66" charset="0"/>
              </a:rPr>
              <a:t>-Phonic Screening Check </a:t>
            </a:r>
          </a:p>
          <a:p>
            <a:pPr eaLnBrk="1" hangingPunct="1">
              <a:buFont typeface="Wingdings 3" panose="05040102010807070707" pitchFamily="18" charset="2"/>
              <a:buNone/>
            </a:pPr>
            <a:r>
              <a:rPr lang="en-GB" altLang="en-US" sz="2400" dirty="0">
                <a:latin typeface="Comic Sans MS" panose="030F0702030302020204" pitchFamily="66" charset="0"/>
              </a:rPr>
              <a:t> </a:t>
            </a:r>
            <a:r>
              <a:rPr lang="en-GB" altLang="en-US" sz="2400" dirty="0" smtClean="0">
                <a:latin typeface="Comic Sans MS" panose="030F0702030302020204" pitchFamily="66" charset="0"/>
              </a:rPr>
              <a:t>                                 June 2018</a:t>
            </a:r>
          </a:p>
          <a:p>
            <a:pPr eaLnBrk="1" hangingPunct="1">
              <a:buFont typeface="Wingdings 3" panose="05040102010807070707" pitchFamily="18" charset="2"/>
              <a:buNone/>
            </a:pPr>
            <a:endParaRPr lang="en-GB" altLang="en-US" dirty="0" smtClean="0">
              <a:latin typeface="Comic Sans MS" panose="030F0702030302020204" pitchFamily="66" charset="0"/>
            </a:endParaRPr>
          </a:p>
          <a:p>
            <a:pPr eaLnBrk="1" hangingPunct="1">
              <a:buFont typeface="Wingdings 3" panose="05040102010807070707" pitchFamily="18" charset="2"/>
              <a:buNone/>
            </a:pPr>
            <a:endParaRPr lang="en-GB" altLang="en-US" dirty="0" smtClean="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r>
              <a:rPr lang="en-GB" altLang="en-US" dirty="0" smtClean="0">
                <a:latin typeface="Comic Sans MS" panose="030F0702030302020204" pitchFamily="66" charset="0"/>
              </a:rPr>
              <a:t>Year 2		  -SATs </a:t>
            </a:r>
          </a:p>
          <a:p>
            <a:pPr eaLnBrk="1" hangingPunct="1">
              <a:buFont typeface="Wingdings 3" panose="05040102010807070707" pitchFamily="18" charset="2"/>
              <a:buNone/>
            </a:pPr>
            <a:r>
              <a:rPr lang="en-GB" altLang="en-US" dirty="0">
                <a:latin typeface="Comic Sans MS" panose="030F0702030302020204" pitchFamily="66" charset="0"/>
              </a:rPr>
              <a:t> </a:t>
            </a:r>
            <a:r>
              <a:rPr lang="en-GB" altLang="en-US" dirty="0" smtClean="0">
                <a:latin typeface="Comic Sans MS" panose="030F0702030302020204" pitchFamily="66" charset="0"/>
              </a:rPr>
              <a:t>                             May 2018					</a:t>
            </a:r>
          </a:p>
          <a:p>
            <a:pPr eaLnBrk="1" hangingPunct="1">
              <a:buFont typeface="Wingdings 3" panose="05040102010807070707" pitchFamily="18" charset="2"/>
              <a:buNone/>
            </a:pPr>
            <a:endParaRPr lang="en-GB" altLang="en-US" dirty="0" smtClean="0">
              <a:latin typeface="Comic Sans MS" panose="030F0702030302020204" pitchFamily="66" charset="0"/>
            </a:endParaRPr>
          </a:p>
          <a:p>
            <a:pPr eaLnBrk="1" hangingPunct="1">
              <a:buFont typeface="Wingdings 3" panose="05040102010807070707" pitchFamily="18" charset="2"/>
              <a:buNone/>
            </a:pPr>
            <a:endParaRPr lang="en-GB" altLang="en-US" dirty="0" smtClean="0">
              <a:latin typeface="Comic Sans MS" panose="030F0702030302020204" pitchFamily="66" charset="0"/>
            </a:endParaRPr>
          </a:p>
          <a:p>
            <a:pPr eaLnBrk="1" hangingPunct="1">
              <a:buFont typeface="Wingdings 3" panose="05040102010807070707" pitchFamily="18" charset="2"/>
              <a:buNone/>
            </a:pPr>
            <a:endParaRPr lang="en-GB" altLang="en-US" dirty="0" smtClean="0">
              <a:latin typeface="Comic Sans MS" panose="030F0702030302020204" pitchFamily="66" charset="0"/>
            </a:endParaRPr>
          </a:p>
          <a:p>
            <a:pPr eaLnBrk="1" hangingPunct="1">
              <a:buFont typeface="Wingdings 3" panose="05040102010807070707" pitchFamily="18" charset="2"/>
              <a:buNone/>
            </a:pPr>
            <a:endParaRPr lang="en-GB" altLang="en-US" dirty="0" smtClean="0">
              <a:latin typeface="Comic Sans MS" panose="030F0702030302020204" pitchFamily="66" charset="0"/>
            </a:endParaRPr>
          </a:p>
          <a:p>
            <a:pPr eaLnBrk="1" hangingPunct="1">
              <a:buFont typeface="Wingdings 3" panose="05040102010807070707" pitchFamily="18" charset="2"/>
              <a:buNone/>
            </a:pPr>
            <a:endParaRPr lang="en-GB" altLang="en-US" dirty="0" smtClean="0">
              <a:latin typeface="Comic Sans MS" panose="030F0702030302020204" pitchFamily="66" charset="0"/>
            </a:endParaRPr>
          </a:p>
          <a:p>
            <a:pPr eaLnBrk="1" hangingPunct="1">
              <a:buFont typeface="Wingdings 3" panose="05040102010807070707" pitchFamily="18" charset="2"/>
              <a:buNone/>
            </a:pPr>
            <a:endParaRPr lang="en-GB" altLang="en-US" dirty="0" smtClean="0">
              <a:latin typeface="Comic Sans MS" panose="030F0702030302020204" pitchFamily="66" charset="0"/>
            </a:endParaRPr>
          </a:p>
          <a:p>
            <a:pPr eaLnBrk="1" hangingPunct="1">
              <a:buFont typeface="Wingdings 3" panose="05040102010807070707" pitchFamily="18" charset="2"/>
              <a:buNone/>
            </a:pPr>
            <a:endParaRPr lang="en-GB" altLang="en-US" dirty="0" smtClean="0">
              <a:latin typeface="Comic Sans MS" panose="030F0702030302020204" pitchFamily="66" charset="0"/>
            </a:endParaRPr>
          </a:p>
        </p:txBody>
      </p:sp>
      <p:sp>
        <p:nvSpPr>
          <p:cNvPr id="2" name="Title 1"/>
          <p:cNvSpPr>
            <a:spLocks noGrp="1"/>
          </p:cNvSpPr>
          <p:nvPr>
            <p:ph type="title"/>
          </p:nvPr>
        </p:nvSpPr>
        <p:spPr/>
        <p:txBody>
          <a:bodyPr>
            <a:normAutofit/>
          </a:bodyPr>
          <a:lstStyle/>
          <a:p>
            <a:pPr algn="ctr" eaLnBrk="1" fontAlgn="auto" hangingPunct="1">
              <a:spcAft>
                <a:spcPts val="0"/>
              </a:spcAft>
              <a:defRPr/>
            </a:pPr>
            <a:r>
              <a:rPr lang="en-GB" dirty="0" smtClean="0">
                <a:latin typeface="Comic Sans MS"/>
                <a:cs typeface="Comic Sans MS"/>
              </a:rPr>
              <a:t>Key Dates </a:t>
            </a:r>
            <a:r>
              <a:rPr lang="en-GB" dirty="0" smtClean="0">
                <a:latin typeface="Comic Sans MS"/>
                <a:ea typeface="+mj-ea"/>
                <a:cs typeface="Comic Sans MS"/>
              </a:rPr>
              <a:t> </a:t>
            </a:r>
            <a:endParaRPr lang="en-GB" dirty="0">
              <a:latin typeface="Comic Sans MS"/>
              <a:ea typeface="+mj-ea"/>
              <a:cs typeface="Comic Sans MS"/>
            </a:endParaRPr>
          </a:p>
        </p:txBody>
      </p:sp>
      <p:sp>
        <p:nvSpPr>
          <p:cNvPr id="6" name="Right Arrow 5"/>
          <p:cNvSpPr>
            <a:spLocks noChangeArrowheads="1"/>
          </p:cNvSpPr>
          <p:nvPr/>
        </p:nvSpPr>
        <p:spPr bwMode="auto">
          <a:xfrm>
            <a:off x="1981199" y="2057400"/>
            <a:ext cx="1006475" cy="762000"/>
          </a:xfrm>
          <a:prstGeom prst="rightArrow">
            <a:avLst>
              <a:gd name="adj1" fmla="val 50000"/>
              <a:gd name="adj2" fmla="val 50002"/>
            </a:avLst>
          </a:prstGeom>
          <a:gradFill rotWithShape="1">
            <a:gsLst>
              <a:gs pos="0">
                <a:srgbClr val="2ABAE3"/>
              </a:gs>
              <a:gs pos="30000">
                <a:srgbClr val="0A99BE"/>
              </a:gs>
              <a:gs pos="50000">
                <a:srgbClr val="0086AA"/>
              </a:gs>
              <a:gs pos="100000">
                <a:srgbClr val="005269"/>
              </a:gs>
            </a:gsLst>
            <a:lin ang="5400000"/>
          </a:gradFill>
          <a:ln w="9525">
            <a:solidFill>
              <a:schemeClr val="accent1"/>
            </a:solidFill>
            <a:miter lim="800000"/>
            <a:headEnd/>
            <a:tailEnd/>
          </a:ln>
          <a:effectLst>
            <a:outerShdw blurRad="63500" dist="38100" dir="5400000" rotWithShape="0">
              <a:srgbClr val="000000">
                <a:alpha val="34998"/>
              </a:srgbClr>
            </a:outerShdw>
          </a:effectLst>
        </p:spPr>
        <p:txBody>
          <a:bodyPr anchor="ct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defRPr/>
            </a:pPr>
            <a:endParaRPr lang="en-US" altLang="en-US" smtClean="0">
              <a:solidFill>
                <a:srgbClr val="FFFFFF"/>
              </a:solidFill>
              <a:latin typeface="Lucida Sans Unicode" charset="0"/>
            </a:endParaRPr>
          </a:p>
        </p:txBody>
      </p:sp>
      <p:sp>
        <p:nvSpPr>
          <p:cNvPr id="7" name="Right Arrow 6"/>
          <p:cNvSpPr>
            <a:spLocks noChangeArrowheads="1"/>
          </p:cNvSpPr>
          <p:nvPr/>
        </p:nvSpPr>
        <p:spPr bwMode="auto">
          <a:xfrm>
            <a:off x="1981200" y="4308475"/>
            <a:ext cx="1006475" cy="762000"/>
          </a:xfrm>
          <a:prstGeom prst="rightArrow">
            <a:avLst>
              <a:gd name="adj1" fmla="val 50000"/>
              <a:gd name="adj2" fmla="val 50002"/>
            </a:avLst>
          </a:prstGeom>
          <a:gradFill rotWithShape="1">
            <a:gsLst>
              <a:gs pos="0">
                <a:srgbClr val="2ABAE3"/>
              </a:gs>
              <a:gs pos="30000">
                <a:srgbClr val="0A99BE"/>
              </a:gs>
              <a:gs pos="50000">
                <a:srgbClr val="0086AA"/>
              </a:gs>
              <a:gs pos="100000">
                <a:srgbClr val="005269"/>
              </a:gs>
            </a:gsLst>
            <a:lin ang="5400000"/>
          </a:gradFill>
          <a:ln w="9525">
            <a:solidFill>
              <a:schemeClr val="accent1"/>
            </a:solidFill>
            <a:miter lim="800000"/>
            <a:headEnd/>
            <a:tailEnd/>
          </a:ln>
          <a:effectLst>
            <a:outerShdw blurRad="63500" dist="38100" dir="5400000" rotWithShape="0">
              <a:srgbClr val="000000">
                <a:alpha val="34998"/>
              </a:srgbClr>
            </a:outerShdw>
          </a:effectLst>
        </p:spPr>
        <p:txBody>
          <a:bodyPr anchor="ct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defRPr/>
            </a:pPr>
            <a:endParaRPr lang="en-US" altLang="en-US" smtClean="0">
              <a:solidFill>
                <a:srgbClr val="FFFFFF"/>
              </a:solidFill>
              <a:latin typeface="Lucida Sans Unicode" charset="0"/>
            </a:endParaRPr>
          </a:p>
        </p:txBody>
      </p:sp>
      <p:pic>
        <p:nvPicPr>
          <p:cNvPr id="15366" name="Picture 8" descr="C:\Users\S.Simpson\AppData\Local\Microsoft\Windows\Temporary Internet Files\Content.IE5\TNBOV6LX\greetingsfromspacejpg[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7988" y="5516563"/>
            <a:ext cx="669925"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9" descr="C:\Users\S.Simpson\AppData\Local\Microsoft\Windows\Temporary Internet Files\Content.IE5\6QM9D04S\blockpage[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10" descr="C:\Users\S.Simpson\AppData\Local\Microsoft\Windows\Temporary Internet Files\Content.IE5\TNBOV6LX\blockpage[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11" descr="C:\Users\S.Simpson\AppData\Local\Microsoft\Windows\Temporary Internet Files\Content.IE5\KWUT9DS2\blockpage[4].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4738" y="3206750"/>
            <a:ext cx="19050"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12" descr="C:\Users\S.Simpson\AppData\Local\Microsoft\Windows\Temporary Internet Files\Content.IE5\8KA5S9Z0\blockpage[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13" descr="C:\Users\S.Simpson\AppData\Local\Microsoft\Windows\Temporary Internet Files\Content.IE5\6QM9D04S\blockpage[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14" descr="C:\Users\S.Simpson\AppData\Local\Microsoft\Windows\Temporary Internet Files\Content.IE5\TNBOV6LX\blockpage[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15" descr="C:\Users\S.Simpson\AppData\Local\Microsoft\Windows\Temporary Internet Files\Content.IE5\KWUT9DS2\blockpage[5].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4" name="Picture 16" descr="C:\Users\S.Simpson\AppData\Local\Microsoft\Windows\Temporary Internet Files\Content.IE5\8KA5S9Z0\blockpage[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5" name="Picture 17" descr="C:\Users\S.Simpson\AppData\Local\Microsoft\Windows\Temporary Internet Files\Content.IE5\6QM9D04S\blockpage[4].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6" name="Picture 19" descr="C:\Users\S.Simpson\AppData\Local\Microsoft\Windows\Temporary Internet Files\Content.IE5\8KA5S9Z0\424px-Skeleton_diagram.svg[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78650" y="1676400"/>
            <a:ext cx="1719263"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80843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2"/>
          <p:cNvSpPr>
            <a:spLocks noGrp="1"/>
          </p:cNvSpPr>
          <p:nvPr>
            <p:ph idx="1"/>
          </p:nvPr>
        </p:nvSpPr>
        <p:spPr>
          <a:xfrm>
            <a:off x="152400" y="1193800"/>
            <a:ext cx="5334000" cy="5399088"/>
          </a:xfrm>
        </p:spPr>
        <p:txBody>
          <a:bodyPr/>
          <a:lstStyle/>
          <a:p>
            <a:pPr eaLnBrk="1" hangingPunct="1">
              <a:buFont typeface="Wingdings 3" panose="05040102010807070707" pitchFamily="18" charset="2"/>
              <a:buNone/>
            </a:pPr>
            <a:endParaRPr lang="en-GB" altLang="en-US" sz="2500" smtClean="0">
              <a:latin typeface="Comic Sans MS" panose="030F0702030302020204" pitchFamily="66" charset="0"/>
            </a:endParaRPr>
          </a:p>
          <a:p>
            <a:pPr eaLnBrk="1" hangingPunct="1">
              <a:buFont typeface="Wingdings 3" panose="05040102010807070707" pitchFamily="18" charset="2"/>
              <a:buNone/>
            </a:pPr>
            <a:r>
              <a:rPr lang="en-GB" altLang="en-US" sz="2500" smtClean="0">
                <a:latin typeface="Comic Sans MS" panose="030F0702030302020204" pitchFamily="66" charset="0"/>
              </a:rPr>
              <a:t>Available to buy -Tuesdays and Thursdays from 2:45 to 3.15pm in reception (Mrs Churchill)</a:t>
            </a:r>
          </a:p>
          <a:p>
            <a:pPr eaLnBrk="1" hangingPunct="1"/>
            <a:r>
              <a:rPr lang="en-GB" altLang="en-US" sz="2500" smtClean="0">
                <a:latin typeface="Comic Sans MS" panose="030F0702030302020204" pitchFamily="66" charset="0"/>
              </a:rPr>
              <a:t>Blue jumper or cardigan</a:t>
            </a:r>
          </a:p>
          <a:p>
            <a:pPr eaLnBrk="1" hangingPunct="1"/>
            <a:r>
              <a:rPr lang="en-GB" altLang="en-US" sz="2500" smtClean="0">
                <a:latin typeface="Comic Sans MS" panose="030F0702030302020204" pitchFamily="66" charset="0"/>
              </a:rPr>
              <a:t>Black trousers or skirt </a:t>
            </a:r>
          </a:p>
          <a:p>
            <a:pPr eaLnBrk="1" hangingPunct="1"/>
            <a:r>
              <a:rPr lang="en-GB" altLang="en-US" sz="2500" smtClean="0">
                <a:latin typeface="Comic Sans MS" panose="030F0702030302020204" pitchFamily="66" charset="0"/>
              </a:rPr>
              <a:t>White shirt or t-shirt</a:t>
            </a:r>
          </a:p>
          <a:p>
            <a:pPr eaLnBrk="1" hangingPunct="1"/>
            <a:r>
              <a:rPr lang="en-GB" altLang="en-US" sz="2500" smtClean="0">
                <a:latin typeface="Comic Sans MS" panose="030F0702030302020204" pitchFamily="66" charset="0"/>
              </a:rPr>
              <a:t>Black shoes</a:t>
            </a:r>
          </a:p>
          <a:p>
            <a:pPr eaLnBrk="1" hangingPunct="1"/>
            <a:r>
              <a:rPr lang="en-GB" altLang="en-US" sz="2500" smtClean="0">
                <a:latin typeface="Comic Sans MS" panose="030F0702030302020204" pitchFamily="66" charset="0"/>
              </a:rPr>
              <a:t>Accessories in blue, black or white (scarves &amp; turbans)</a:t>
            </a:r>
          </a:p>
          <a:p>
            <a:pPr eaLnBrk="1" hangingPunct="1"/>
            <a:endParaRPr lang="en-GB" altLang="en-US" sz="2500" smtClean="0">
              <a:latin typeface="Comic Sans MS" panose="030F0702030302020204" pitchFamily="66" charset="0"/>
            </a:endParaRPr>
          </a:p>
        </p:txBody>
      </p:sp>
      <p:sp>
        <p:nvSpPr>
          <p:cNvPr id="2" name="Title 1"/>
          <p:cNvSpPr>
            <a:spLocks noGrp="1"/>
          </p:cNvSpPr>
          <p:nvPr>
            <p:ph type="title"/>
          </p:nvPr>
        </p:nvSpPr>
        <p:spPr/>
        <p:txBody>
          <a:bodyPr/>
          <a:lstStyle/>
          <a:p>
            <a:pPr eaLnBrk="1" fontAlgn="auto" hangingPunct="1">
              <a:spcAft>
                <a:spcPts val="0"/>
              </a:spcAft>
              <a:defRPr/>
            </a:pPr>
            <a:r>
              <a:rPr lang="en-GB" dirty="0" smtClean="0">
                <a:latin typeface="Comic Sans MS"/>
                <a:ea typeface="+mj-ea"/>
                <a:cs typeface="Comic Sans MS"/>
              </a:rPr>
              <a:t>Uniform</a:t>
            </a:r>
            <a:endParaRPr lang="en-GB" dirty="0">
              <a:latin typeface="Comic Sans MS"/>
              <a:ea typeface="+mj-ea"/>
              <a:cs typeface="Comic Sans MS"/>
            </a:endParaRPr>
          </a:p>
        </p:txBody>
      </p:sp>
      <p:pic>
        <p:nvPicPr>
          <p:cNvPr id="16388" name="Picture 3" descr="Jumper.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112713"/>
            <a:ext cx="2038350"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4" descr="skir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91400" y="2590800"/>
            <a:ext cx="1476375" cy="162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5" descr="shoes.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742238" y="4876800"/>
            <a:ext cx="1401762" cy="140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6" descr="trousers.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867400" y="2420938"/>
            <a:ext cx="1512888" cy="2379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7" descr="white shirt.bmp"/>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467600" y="0"/>
            <a:ext cx="1462088"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3" name="Picture 8" descr="boys shoes.bmp"/>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943600" y="4876800"/>
            <a:ext cx="1325563"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991974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a:spLocks noGrp="1"/>
          </p:cNvSpPr>
          <p:nvPr>
            <p:ph idx="1"/>
          </p:nvPr>
        </p:nvSpPr>
        <p:spPr>
          <a:xfrm>
            <a:off x="395288" y="908050"/>
            <a:ext cx="8229600" cy="5689600"/>
          </a:xfrm>
        </p:spPr>
        <p:txBody>
          <a:bodyPr/>
          <a:lstStyle/>
          <a:p>
            <a:pPr eaLnBrk="1" hangingPunct="1"/>
            <a:endParaRPr lang="en-GB" altLang="en-US" sz="2400" dirty="0" smtClean="0">
              <a:latin typeface="Comic Sans MS" panose="030F0702030302020204" pitchFamily="66" charset="0"/>
            </a:endParaRPr>
          </a:p>
          <a:p>
            <a:pPr eaLnBrk="1" hangingPunct="1"/>
            <a:r>
              <a:rPr lang="en-GB" altLang="en-US" sz="2400" dirty="0" smtClean="0">
                <a:latin typeface="Comic Sans MS" panose="030F0702030302020204" pitchFamily="66" charset="0"/>
              </a:rPr>
              <a:t>School starts at 8:45am and finishes at 3:30pm –All late pupils need to report to the office</a:t>
            </a:r>
          </a:p>
          <a:p>
            <a:pPr eaLnBrk="1" hangingPunct="1"/>
            <a:r>
              <a:rPr lang="en-GB" altLang="en-US" sz="2400" dirty="0" smtClean="0">
                <a:latin typeface="Comic Sans MS" panose="030F0702030302020204" pitchFamily="66" charset="0"/>
              </a:rPr>
              <a:t>Home time procedures- Parents need to pick pupils up at 3:30pm</a:t>
            </a:r>
          </a:p>
          <a:p>
            <a:pPr eaLnBrk="1" hangingPunct="1"/>
            <a:r>
              <a:rPr lang="en-GB" altLang="en-US" sz="2400" dirty="0" smtClean="0">
                <a:latin typeface="Comic Sans MS" panose="030F0702030302020204" pitchFamily="66" charset="0"/>
              </a:rPr>
              <a:t>Anyone who is not collected will be sent to the office </a:t>
            </a:r>
          </a:p>
          <a:p>
            <a:pPr eaLnBrk="1" hangingPunct="1"/>
            <a:r>
              <a:rPr lang="en-GB" altLang="en-US" sz="2400" dirty="0" smtClean="0">
                <a:latin typeface="Comic Sans MS" panose="030F0702030302020204" pitchFamily="66" charset="0"/>
              </a:rPr>
              <a:t>If you need to see a teacher you can make an appointment in the office</a:t>
            </a:r>
          </a:p>
          <a:p>
            <a:pPr eaLnBrk="1" hangingPunct="1"/>
            <a:r>
              <a:rPr lang="en-GB" altLang="en-US" sz="2400" dirty="0" smtClean="0">
                <a:latin typeface="Comic Sans MS" panose="030F0702030302020204" pitchFamily="66" charset="0"/>
              </a:rPr>
              <a:t>First point of contact is the class teacher, then Mrs. Keane, next Mrs Benton and finally Mr Tatters</a:t>
            </a:r>
          </a:p>
        </p:txBody>
      </p:sp>
      <p:sp>
        <p:nvSpPr>
          <p:cNvPr id="2" name="Title 1"/>
          <p:cNvSpPr>
            <a:spLocks noGrp="1"/>
          </p:cNvSpPr>
          <p:nvPr>
            <p:ph type="title"/>
          </p:nvPr>
        </p:nvSpPr>
        <p:spPr>
          <a:xfrm>
            <a:off x="467544" y="548680"/>
            <a:ext cx="8229600" cy="490066"/>
          </a:xfrm>
        </p:spPr>
        <p:txBody>
          <a:bodyPr>
            <a:normAutofit fontScale="90000"/>
          </a:bodyPr>
          <a:lstStyle/>
          <a:p>
            <a:pPr eaLnBrk="1" fontAlgn="auto" hangingPunct="1">
              <a:spcAft>
                <a:spcPts val="0"/>
              </a:spcAft>
              <a:defRPr/>
            </a:pPr>
            <a:r>
              <a:rPr lang="en-GB" dirty="0" smtClean="0">
                <a:latin typeface="Comic Sans MS"/>
                <a:ea typeface="+mj-ea"/>
                <a:cs typeface="Comic Sans MS"/>
              </a:rPr>
              <a:t>Other  </a:t>
            </a:r>
            <a:endParaRPr lang="en-GB" dirty="0">
              <a:latin typeface="Comic Sans MS"/>
              <a:ea typeface="+mj-ea"/>
              <a:cs typeface="Comic Sans MS"/>
            </a:endParaRPr>
          </a:p>
        </p:txBody>
      </p:sp>
    </p:spTree>
    <p:extLst>
      <p:ext uri="{BB962C8B-B14F-4D97-AF65-F5344CB8AC3E}">
        <p14:creationId xmlns:p14="http://schemas.microsoft.com/office/powerpoint/2010/main" val="15800891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en-GB" sz="6000" dirty="0" smtClean="0">
                <a:latin typeface="Comic Sans MS"/>
                <a:ea typeface="+mj-ea"/>
                <a:cs typeface="Comic Sans MS"/>
              </a:rPr>
              <a:t>Questions</a:t>
            </a:r>
            <a:r>
              <a:rPr lang="en-GB" dirty="0" smtClean="0">
                <a:latin typeface="Comic Sans MS"/>
                <a:ea typeface="+mj-ea"/>
                <a:cs typeface="Comic Sans MS"/>
              </a:rPr>
              <a:t>  </a:t>
            </a:r>
            <a:endParaRPr lang="en-GB" dirty="0">
              <a:latin typeface="Comic Sans MS"/>
              <a:ea typeface="+mj-ea"/>
              <a:cs typeface="Comic Sans MS"/>
            </a:endParaRPr>
          </a:p>
        </p:txBody>
      </p:sp>
      <p:sp>
        <p:nvSpPr>
          <p:cNvPr id="19459" name="AutoShape 2" descr="data:image/jpeg;base64,/9j/4AAQSkZJRgABAQAAAQABAAD/2wCEAAkGBxQSEhUTExIWFRIXGBsYGBYYFxcfHxgdHBsYHyAiGSAgHigjHyAmHB0gJDEhJyowLi4uGh8zODMxNygtOiwBCgoKDg0OGxAQGywkHyQ2MC42NzQ0LTQ0MC44NCwtNDQ3LDQvLCw0LTc0LCw0LC81LywsLywsNC00LCwsLyw0LP/AABEIAQ8AugMBEQACEQEDEQH/xAAbAAEAAwEBAQEAAAAAAAAAAAAABAUGAwIBB//EAD8QAAIBAwIEBAQEBAQDCQAAAAECAwAEERIhBTFBUQYTImEUMnGBB0JSkSOhscEV0eHwM3KiJENTYoKSstLx/8QAGwEBAAMBAQEBAAAAAAAAAAAAAAMEBQIGAQf/xAA3EQABAwIEAwYFBQACAgMAAAABAAIDBBESITFBBVFhEyJxgZHwMqGxwdEGFCPh8RVCJDNSYnL/2gAMAwEAAhEDEQA/AP3GiJREoiURKIlESiJREoiURKIlESiJREoiURKIlESiJREoiURKIlESiJREoiURKIlESiL4WHfnyoih8WvvIQSaSyBlD45hWIXUPZSQT7A12xuI2Xwqj4v4pmhldFspHjjGWfP5f1DAIxz69DnGDXbYgRe6uR07HNBLxcr3eeL4/h45oV1NI2lVbbSRz1fTb65HSqVZKaewtclTUvDzLIWvNg3M/wBJwzxK5uTazogfOAyE6ScZxvvy61Xiq3dr2UgF+nqpZ+Hs/biohJtyOvJWjzTRiaSTQY0yURQclVGdyTjUe2Me9aVmmwCwC6Vge91rDQDW3jzWP8VfiI9ndonw5e0aNW14ILk75iY+kgAjbv1FXIKMSRk3z96qUSA2I0K2nBeLxXcKzQPqRv3B6hh0I7VTkjdG7C5dg3U6uF9SiJREoiURKIlESiJREoiURKIlESiKo8R+I4LJA0zHLbKi7s2OeB2Hc7cqjkkawXKu0XD5qx+GIaanYLlwvi6cQtnaCR4mOUJwuqNsA8jlTsQetdQytd3rLmtoZKSTs5PG4Xi+top5GDQLKVwupzuuM/8ADIGVPPcYO3sKzhxaUzOip23w652ueVgDfQrn9s0MDnnX30XK1sJJf4TXJa3UgtG65l2IIVpQ2GTbquphsWO+b1JxGKoBLW2eMiOXl9De3RRSwuj1zBVPxni9zdyTQQaYbePKyyyHTtyOSeQO+ABnG+d6vNaxgDnaq7DCxga45uOgCuPDvArb4ZFDR3AVy/mAgjXtnGCeQAGPaq07WzG7xouJp6iKQ6sJFrdFT8HsmnuZL7GIw58sfrb5F+3LJ7/Q1lU0JmnMx0v67K/X1IpqQUwzdYX6X9+ma0HGPPa38hELTOuhnOAqgjDMT7jOAN9+VbTMIdiOi8pU9s6Hsmi7jkTt1KwX4leJLUWp4egaSaIomoqQIzHjJyeZKjG36jV+jhkx9qcgfmp2tDGCMbAD0UT8K7l7WGaaRxFBM6RxtJsusCQs3uAox7tgZ22+1wD3BozIU8EZcTZbDxXwwT2bXNtcys6KZA6TPpkC/MNKnSDgH5QNxiqUTsL8Lh8lahfhfhcB6Lz+F/GpZ7eQTMXEbALI3MgjOCepHc9GFKprWG+iVTGtcLbrYxXKMcK6sewINUmTRvNmuB8CFVXWpUSiJREoiURKIlESiJRF8JxueVEVOviqzL6Bcx6s4+bb9+X8677J+tlePDKsNxGM297aqHw6wm/xC5lniVoyiiGTIOld8oBzyTufp7iqrWntCXDwU888X7KOOJxBucQ5nn5aBV3gOaGObiEYOjTcM2CCFVM4XfkNwcDtiuYC0Fw6q1xdkskVO853aB1J1K0dzIsbHQmqQ7nHIZ6sf7Vm1MkVNIRAzFIczbIC+5PrkfksyNrpGjGbN0/xVl7DcpBK8K6p2IIxjbfcjOxOCdvpzrrg1HIyR0s5zdmfn+fDS29pXyROc1h+EKHPZzXPwovIC8To3mqmV0OcaGkGoHZMj2JO3Ktx9g7uqenmZAyQwuwvBFr53G4GXO3iPNU/BLYWF5P5Mnm2fkGRtLA43woJG2rOcHqCexqKWQMYXHZaVVIa2lZ2jcMmKwv8zztz6q44DNqSB4pfIt49aPC3qLNudj+b5h9Kq0tTAyntpsvP8To6s1wdiuLXNhrt5aK5PENEbOmuby42ZiFb1lRkBR+onov+VKR+N7WNcTzJyF/P7ZAeSTMwglwtyG6wHhzisN0ss9xwy3FwJQhkKkhn0PI5ZSpZdCJqxkk5A2rbq8UADWPNj9FHR0/buIOwv8wAPUjw1Wo8TQR3FqFmIESSIrMi6GhY4CnBLAr6wCvRWznaqTJSw4lchhIkwsGZBI3BHLQcj5iysbbhC29k9rAxJCOoY7nU+ckgYzgnOB2xUbKyKaU2cCRqB095qo5xc8PcFHteBLGY7aNWW3jGSf1tzJJ6kn9t8VmVrJauqDH3wDPoff5UUjy91ypnE+EIsZeMFWTfIJ6VHWcOiZEZIsi3PUriylWvEP4CyOCRg6iBnGMgkjnjbO1aNBI6eFrjqfrouHyBjcR0U+NwwBBBBGQR1B7VZItkV2CCLheq+L6lESiJREoiURKIqHxbbNc28lvBKiytjILY9OQSDjJGR7VLH3SHEZK7w2qhgqWvkzt4a+CynjHh1pa2kdqsKvduFCFUGsnIyxOM4JyAOucDltNE57nYr5Lc4ZPVVNS6oc4iMXvc5eFtMufszIXujPa8O+Ia3K2gld0CFnYMFCAsCNhvsN8GgDAwyWvnZYdW+N8r5GDIk2UyXhZuGfh95K0qgJPHKNKvIoLKyyYGDpbG4A2detV6iJkrA4C3NfaWsfSv7WIC+Yz2V/Zv/FZfL0gHAPfAA/oOlYlLKXVcjTHYX15nT6DbT1XErf4wcVz7K4W/DPO1SXI15ZtCasoqAkLgA4JI3JO+/St8y4bCP16rGZTdrd0+eZsNgNstL7318FgpPETxTuYDiDUQIjkoVG3I8s89u9aYp2vYA/XnuvNHiUkM5dCbNvkNrfbyVq180MMPwlsptJ3Zpw5JWPJAZeeI1xk5O1ZMsNnGN2f3X6Pw6rh4jCameTC9oFtAcr+pv5q+4Pxiz1iGCaIAbIqk+onmNxgnPYkmoRSSRn4bNGn3uqMk5kzcbuOv2Wf4Zwi+vQ0k91LAQxUJpYcsbgBlGN8Z9jUTWudmSvORU9VU3fI8t2t7spvhm5lW5msbl/N8seYshJyMacb8+TA88jBGa6YTfCVa4fUTRzup3uuRv9vmps9oLu2WKKF4opXWSR3IyV1B8j1Esz4HPkCc4xg9HML1TJDTTmSRwc5oIAHO1uQAA+unNXF+8vlSNCg8xUYxqfzPpOnPtmqNK6WolbI9uCMZjmb7nkMzlrdZwDAbE+KpfAF7eSJJ8aCCGGguoRiN85UAbA4wcdT2rYnawWwL7UCMOAYp/ErxpmMEQz0dunv9vevPVdS+ocaaAeJ9+9gq6j30M3lCCI6QcqAB63x8zEnaNcnnhjgjG5Arco4Y6eNrdbel/uqkrJpQWg4W6dT9h8/JcuG8Ye2eG0uIPKDAJFIr61YjAwTgEH7cyKsPjEgMjTfmp4mCNgYNBktTVVSpREoiURKIlEWS/ETjb28KRxtpkmJGvONKjGcHodwM9N6v0EAkeXOzAWbxKodEwNabFy/NOIWM1nMuo6ZNnSRWyDnkynqM1sxyMmZlppZYMsclPILnPW6/SVit/wDGCzSlpzF6YymyHA3DZ56c7Y/Md689d3ZW2X6UXz/8WAG2ZfM318vH6KH4re2uXt5llkjMEoPnrE5UrnddW3Mjnv12OatwU8zQW2GY0uL+i8v/AMtTsBOZbpext6rT8SsEn8uZZmidASk0ZT5WA1A61ZSpAB3HQGqIcY7tcPEFXmSAtxDMHNZzinGiZbYW95BpRz8Q0gwZFxjouDtnYEb6TyFRRzUt3F2p0/1Qtrqc3aXLgvE/Liu1t8mFmCwYB2ZgTJo9gAT7bd6cPaHykD4RmsiWo7OKQRaHJvidbeGqxccZYhVBLHYADJP2r0hIAuV5drXOOEDNaniPh+8EVpEkepNRkkXIwHLAjXk7gL/f2rO7eMvc4noF7bh9O6Cnax2upXf8VLCJUilACzF9O22pcE7/AEON/euKJziS3ZXXKe95eycOtmgyZnwHbAzp9Q1b8s4BJ96pVQLXkMVStM/ZjsdbrpaeHo7OCeSadjLKuh5sEldZA9I3JJYjc8yBUIZhFyp+E0BimDh33659M/tmtDNdRQhYmlVCQFUEgHsKkdTSzROEdxla42XctVGyT+RwBPPdZzi/jFoZzGsYeNDpZiTknrjoP9K06ThmKBpc43t7J8ViVnGTDOWNbdo1UK6uFe8t7m3lLGV1V4yfUo2BBH6dOf2yKsMYWwPilb8IuDz/ALVaSRr6uOogffEQCNx5cv8AVe2nCndZVZpIiXBDKcHYn+VeT4Sx8LpHPbqd/Negmh7VuG5HULrZ8VilnDIz4w0YJRgjHIPpbGM7cuu2OW95s7XDCF8jqWPNhf0NvVcfGHDJJjbMihlhmWRwD6ioIzo6E4ztntVuB4biB3FlOQr6CdXGVOR9wQexB3B9jvUBBGq+rpXxEoiURKIhNEWJ8aW8F8I0juYhOjHSC2zasZGRnfIGPp71NRcThheWlwN/qouIcHqZ4w4MItzGy6X/AIQie2treWcJNGCqvt6s7soBIyOWO2BVpla5sjntGRVJ/D2yQtY45t3Wfv8AxG8N75KxIUTFvkr/ABWTZfn55PMY23G1Wo6Vj4u0JzOfS/gq0nEp2P8A2wJwXtbPwv49VsPEsgWEWkKjXIulV6Ig5s3YADn/AJVTpvjNRIbNbmT1U1e4CIUsQ7zsgOQ5qLZmKOWI/ESFI4hGUwdDHBBJ39+3Qb15+fitPJUF+I2PTL35KxDS9nh7xs0WtsVJ8U3SW9qGjijYEhVygKjIJzj6CtekhjmIG2qi4jMKaC7GjlpkFmeC+MnR1WZUaMHmqBSmdsrjb7YrQkoWYf48ljUvGXteBKAR4aL9HCDOcDPfFZd16qw1Xqvi+rP+LvDS3iAjAmTOgnOD3VsdD3G4qeCYxnovhF1V8Y4oWeG0t7pLedcK6BWK50jCq2nG3brkddqjkglc3G3RValkz7CJ2FQvEHjmZHeO3jDCH0yysjEagcHYEaRqGMnnWlT0DC0GQ5nRUajiUjXFsQvh1K92VkOLKtwX8t1/hyoBkbb5TJ2yD1zj7b9mc0V4wLjUKu6jHEsMxdYjIj8eypviLxJYWyvCQJmcktGmD6tt2bOFO3fO3KsZ9cWOBBzC9fSfp2SqYQWAMdmSd+vPz+aovBviO180qtsY5WDeWxk1g4BOn5RpJA988s1zPxeWVhDhoCbc11N+ko+HMM8RxW15jwzP5Ws4Txh2kw5BTBJOANIAzn6fWsSg4hNLNhfmDfy/pZt7arlc8XW7dILYFlEiNJLghVCMH29yRWqZBIQ1iovnE5EcWeYJOwsbrjwW8trpmjmCyXRaXUjLny1SQqAM7KNOnGOZyeeatL1NVFUUzQ+Ilsdm2IOpIv5538NNLLhwaGa4t7u3juHTy7ho45tywVSp0k5yccs5zg13G4NcCRdRcVjaDG8Cxe0E2587dVr7WMqiqzF2VQCx5sQNyfrzrgm5uFlrrXxEoiURcL+1EsbRsSFcFSVODg9q4kYHtLTupIZTE8PGoWaveD2hK20cYM+2WXmgGMs56bch1JH1FF8EFxG0d7pt1K1YquqAM73dzrv0H52Vtx7w3bXqgXMKyYBCk/MucZ0kbjkP2rWimkiN2GyxSAdVkvArAXF7BKBcNZMBFOyhpNBD4QtjJK6cD6kdBVyouWMLTYO1GygLGAl5bcjpmry5s2S3aVx/GlKmU/pB5IPZdh71icemJp8DPhBA/vzKjpYS1vaP+N2Z6dPJQprQJErNqEjMcKf0gc+9eZkpxHAHuuHE6dOatK44bbK9qUmGqNicA9s9PfOSK2eH1X7SkEshsAcvxbqbr46Bs7TG4XBVbbeCYBIHJk05yEbTg+xxvitmPjMkje9GWX0Jt9ibHxt6rLbwGna/FiJA29ha6uVrpREoi/N/EIsrbiKufOknLK/lJo0hydskkHc74/tV1j5HRYcrLTo+ES1MZmBAaOa00VxDKJ7fy2huJlZmjkABbK6dQIJVht+UmoQ5zS1xNwFSqOHFkTnts5rtxpe2+hHmFhODxz/4feRQhvPWRdaLnXo5MABvnYggdM1PxrE4NczQhVf0i6FlQRPYWO+gNsr+9VJ/C3hk0c7zOjRwCMqS66cnIO2QOQByeVYVMxwdc6L2nH6mF8LYmnE4m+Wf0Xjw1wsXfE5LmIabWOUuGxgM3QL9T6vYfUUjaHS4houq6pNNw9sEmcjm28B1+nj4Lf8AiCWCCBzINKv6CUUajqz/AGyaneyKJpNrX5BeFqXsZGcehyUbjlo8UbTRXBgjhiJWNUXQSNzrB55wAAMEb96uRYcm2V6nwC0Ybr7yX25uXcxRRKsVxPH5kkmkZjQaQcfqbLALnYbk8sHgjNWoWNDDJLcsabAcyb+gyz9FkD4WuZ5ng9UMEWSmrJVsk4O2zM3Nm5/yFVy1zivLVrKziFU90xsNuVtrDRTfAnGJo7hrKdi2NQXJzpZM5AP6SAf2HekbiDhKj4dUSNlNPIb6/L7L9CqdbqURKIq3jl2VQxxsBcSKwiB5kgZOOmw79cVBO+zcLT3jorVJEHPxvHcba65WVglnEdA1ysCd2AaZ8EgZY4yenQfvXVPTtjFh5n7r5VVT53XdoNBsFiksuIpAbm44oLN53JaKRUZYwflVCx9JCjkP6gmtYvgxYWsxW35qqyN79NVb2/h9bC08qC6RJpHDyTyuAZO+Dv7YH13ySTy2obJLilbcAZAbKrVQTyR4YDY3+SuvElzcLaF7RVmm9ONgcjIyQMgE/wC+lVGNYX2fkFfha3EBIVDeOR103WPNjjEmUGA4I3XGTgqwwSMjBB64GbxSmikZ2pvZt/8AF8kDdW6LpwbiBZliKqF5rgHbG++Tv1rIpJ+3cyBzQACCLbEZ8/HPnmuGusrp21NpHJTlj/QVcmldVVIp4/hYQXHqMw0eeZUoGFuI7qTWyokoiURZvxBwyxWaO7ucI4ZQrFmAZlyVyBzxj+VSsc+2Fq1KOorXROp4MxY+m6xnibxCLviFqLUk+W4CuARqLMM++kAdffpViOPBGcS3qGgNLRSmoyxDTkAPr/SvvGd3IHBsNLS5KzmEI0gK4ChwMtgb8+wBqWjDCCJtNr6L864gJ2WdC3XUgZ9F38YWN3c2MEa4ErFfiBqCqBoJbUf0hsZAz96yaxmIkR6X+S9PwGoihf2lRrhyyv3stOuqk+H+EL8JDGk8cnl6gzxkFSSSTjB5j/eKy63hv7tjAH2w306/cKSrq3Cpe9zCMVsjqrCxc5eKfSyp6stggYwcnP756VBwqacTPpJ+9hzB9+NxuqdVFG9jZGjXZcERr5ldgVs1IZEPOcjcM46R53C9dielek+DLf6LgkQiw+L6f2nFLnRfW/8A2Vnyjg3AJCxg7kN0/KPm77VFsrNPHipJP5AMx3dz999vNST4hhaKV4XWRo0Z9O4J0gnkd8e9QsqI5AcBuqNZTzUsZe9pyBWO/DiwaaeS8kOcFgD+p33Y/YH/AKh2r5ELm683wmJ0krp3eyffzX6RU69AlESiLGeJ+PwW14jPC7ypH6SGGAGJ6Hrz396rSBnaB5GYVWo4yaVpp7ZGxVJxvjFtxBreQ2908lvJ5ipGRpO6ka8A9VG4AOx33q1FWOjDg0aqkOKMkHdY4lcfFniGG9VYp4ZoijasqVyNsEEMB0P9K5iqjGb2XcXHmwuN2Fa7hUtlf2/khNSoioVkA1qMYBB+3MHmK+smJNwc1epa9s93xnNZPhhuuD3DRNHJPZucgopP0IxsG6Fds8+1XXYZm30K1XYJ23vYrdcKka4cztE0cZTRGkgw5BOWZl/KDgAA77E9aqvaAMOqqPAaMN7qFxBjap8RGiAalBiYMXYMwXCtqwG3zjB7e9UYqSGA4mNsfNW6WnilkMRvexz2FhfS2nn1WhiUDIBHPP796+UsTInSMaQbnF1F+f26ZbKm4k2K6VcXCUReXcKCScADJJ6AUX0Ak2CxEz2nGZdHnPpiRiEAKkklfWCcggAYwRtn3qwMcIvZb7RVcJjxYBdxGevPL2dl3suG8N4W4LTKsxGxldS4B7AAY7Zx96EyyjIZKnV8TqqtuF2TeQ0+5WG8avaQzLd2F0XumlMjBSGAzkkjA2y22kk5BNXoO0c3BIMlUZiIs4ZLa+LfE1o8ElrJOY5nUBtKO2htiVbA77EZzzrMfSvkaQFPQY4ZmzYbge/8XT8N+Epb28kq3CzLKQSVBCqEyOR31bnOQOnaqrYv24cXnqrPF6795I1oba3qb+8lYzhWULIkjfFvp9H5VwT6j0GBv9aqcIicQ+qdk55v5bKpISDZpHcHzXK6gvppHRJFt4FOlSFyzDof94+9bIMbRci5XnZG1s0jgHBjR6n35Ksma4tp47e4mM9vcHRk7HcgY7gZIBGdwTX18cc0Zyso4qipoalge/EHadD/AFcLpNwdV4lEsCaVVNcgHygHUP8AqG2P9awzAG1TRGLWFz817UVJfw9/bG9zYddPouPB/EdpaSm0ijkEZkwZC2fVsucdtgM+2cVea9rTYLxEFZTwSdgwG19eui3dTLaSiJRFB4lYq6uRFE02khC6g74OM7ZxmvhChliDgSAC7a6/PbVOJlxH64ELblIlVR7nQu/1qAY1hMFcXYfhHQD7KTdeA3ZyXumklPqIEepj03LSADlgZPT2rrsjuVaHAnyHG+TXcj2VK8I8DtLi1lEbzHWwWQtpVlKYYAAZGN88z/Kpoh2TrhaNV+nRRgwSG+KxuOXok1q/C5omSVntpG0sjdP7ZxuCMciKthwmabjMLHdE/h8jC1xLCbEFau44OkkpkkLMMDCZ2H0xWJLw6OabtZCTyGwXqmVb448DAB1UO8tAssKE6kLa49Xq8t05EZ3wQSMdM7YqO5pqhkYJLH3sDnYjrrYqxHKXxPeMiBY2yuD91Z8PmSQGRFYZJHqVlPpJHI9NqtRUsLJXTNHedqqczXxnA4jLlmpdWlClEXC7YY0EateV099jnPtio3y4CBudPqvrXFpBGq/PeJ8GbhqSS2EbvcNhTqOsxox5xqFGvLADJ3HbnVqCpbPJ2UuRGfj5+/otWp4rLWNEctgBnluVZT+FILiRLm5tiLmRF8yEOdAcDBJ07k4wOeMDvWVxPjktEW09O0vcdPD3/qpRgkHPIKXw3wtZ28qyfCqrg5ViXYKe4DMQD79Kz2fqOsjeIq9mAO3Gnnr555cl9c3EO6brAS2LI/EpJoWVSsuh3jYAs066dBIxkjljpXsA4EMAPL6K1iBDADy+i1P4WRSmzfQQoNwx1HtoiHpH1B/asrizKl7mtgcG8zv5DRcTujD7vF8vytFxq2uSxdGwijZVcg4HUjbJrGr4K1zzIw2aNACb/bNdUslMGhrhmeYUbgXHH1aJW1KQSGPMYBP3GAai4XxGV8oikN76fVd11LGyMyNytquNkrcQuUuSpW1gJ8rPN2zz+mQP2A749W7+JmHcryEQNbOJrWYzTqffvVXkckcKzTSMq5clmznZfSo29gPT3JqpBCXuIaLkn+luVdQ2OMF5s1o+uf1PmssvAIPiVuXgmSN5AQGZMa2O2pfmClumevarBom3NngkZ2/teeEEfbCZzHBpI1tqdMtbX92W8qFbyURKIvhFEX5a34cXX/iQf+6T/wClV+ycvNf8NPzb8/wtk9hLIrpE/kq5CyS7lmKqEPlDbSPTjUeoJA3ybAXtIZI4WsMoxFoyG3PM766eROypeGcdis1NvBZzFEYgsebNyJbbnt/SrIguLkhYVd+oJKiZz3scTovl3PNxJ418hobeNtbs2d8dthvjIwM86+9yFpcTms5zpuISMYGFrQb5rTRXVyw1rGhRt1BYhgOmenLf71hMnrHDG1jSDoLkG219l6x0dO04S43Gu4X21sZGlE0xXKjCIvIZ6n3pDSzPnE9QRcaAbf2kk0bY+yivnqSrWtNUkoiURRZyHyugPpPXGAf65+gqtIWyXbhxW56X99EUSGFpdTljG7JpTA+QHrvzOfpXFIC6Xt5BsLDpr8/LwSaJwBaDY6XC+tJ8O0EepnDkoS7EnOknVk+4xjlv7VqYe1D3WAtnl46Kni7AxsuTfLM3N7Xv8vmpHEpBp0/mOMCvKfqOoh/b9gc3kiw3Gev1HW604GnFfZfm34i3TzXltYl9KHygR3eR9GT3wOX1Neo4XE6Kkbj+INAPkArUAAa6QdVrUjubNJCqwLZwKSkQDF3RRliXyAGO55HJ596hc5xJcV0xtNNgZ3sbt8rAnTK1yPMfZW/EPNkULEVVWHzsTnB/SMVTqxPIOzisL7n7BVoezjdikuSNv7XjhfBEh3PqcjGT0B7DpUdFw2Om72ruf4X2pq3TjDoFH8LrAiSW8EjP5bHXqyCpORgHA6g8q1pcR7zhqsag7FjTFE6+E53/AMHJebXgVvaozOxKK/m5djhSAQNuRIB58yce1QUUBhuyK93e/wDfmtLiVS2pwyTgAMz/AL/A22XW1V7l1lkUpCp1Rxn5mPR37Y6L9z0q68thaWNN3HU8ug+5WZGH1DxI8WaMwNyeZ+w81c1UV9KIlESiLxMmpSoJUkEZHMZHMe9F002cDa6or3wzrjhiW4mVYjliWLNJnfJbPPPI8hnlUkcmC+Sr8SidWyB98Gd7NyC0FRqZQeJW0r6PLk0AHLe/++1U6uGaTD2T8Njn1ViCSNl8bb8lOq4q6URKIlEUTinEY7dC8siRryBc4BPQe/0G9fcLnZNGa6axzjZouqbhXHIJ38tJlDOuSV1ozsOegOoyMb5XfaqopJhfGLXGZaf+328dVMIzG3ERn6hWS2TBhiR20+rLEHOM4XYe5JPPIWpqaHsQcTi4nLPYfL+1WqHmVwwgNAzy3Pv0yUeSyeWVZ2dNManylU5GW2LMSB05DHapKyd0dG9kBs87nL8qoyAy1DZpCMLdAM9d7rhe8Wjt3CFJJ7gjV5cSlmUdz2rK4R+nuz/8icgvP/YnIHp16/RWaqvaw4GgnoBmqeNJb65W4gumiiieMS27hgwKNlgw5eobfv2NegezsW4XC99CpKWsiljIDc8xnqFyu5ru/VPMAgspSAsaHMtwpBYDOcKCoJOcYAPOqIBd4L0MbKajJwd+VupPwtOnnY+KuOJQNcyCNMRtGv8Aw32IBONQxkMu2NjtjB3rL4nw+aoc1zCLDx98lTp5G07C92YcdRp4Z2IK+8W4+Y4CtkFu7iMrGUVgSvQs4ByRkY+p57GtimiaAGOdkBqqctPI045GlodmMlX211eWatcXFnblG9czWxbzEHMsytnXjJJw3fGaslschwtcel1VZBC1xMYsT81fzwi6MEiurW3/ABNs+s4Gj7DJO/tXEcnZBwt3tPDmq1RTukkZf4RmRzO3kraq6spREoiURKIlESiJREoiURKIlEQmiLOXXiW3dtMUMl2yHnFFrVW/5zhAf/VUwicBmbe+WqnELgLk28fxqvNwtxdGMyQi2gjkSYl3VpD5Z1AALlUBI3OonGRjegwsvY3Oi+XZGCb3+i68MCW7Sv5VwolbWWYBh1OwQll5/mHbPKpJpXShrTbu5LGp2sgc9+FwxG+ef0uR5r6k0SiV2cRQvJqXV6dRwNRAPQntzIJ61j8WpY6qERyvw5329PfRaPD2Pc9xhaSCeR8z7113XHw/LAbm4kS4R2mKYTBDAIuOZ+b6AbYq62shkjZCw/CpDw2eB75Xtydby81X25lebiNxaqCwAhQHGHkQDUTnbbpnY5FXam7YGM318iqvDRFJWufJky4B8tVbkCWGOOeNnuIwjOsJ0+W+no4ZQpweQbkexqqy4zWyLxyOfE4BhuBizuL8rG/pr1VD4jvPLlMlwzws8LQQQw4eU6iCWPQbgADP3zXVxhsFo0UXaR4IQHAODnF2Tctufjl5WVP4YgjtbiKe5PwcQVo4Uk9LzHHqaX23zvgA6QOW/wBbG598IupuK1rHQmFrsbnG5I0b0HvmTqtd4k8YWkNu7CeKRypCRo6sWJGByJwM8zXcVO9zhlZeaawkrl+HvBpbe1h812z5WPKOfRl3fffngge2MV3UzNeSGjfXysoXxk1BkxZWAtt4rV1UXaURKIlESiJREoiURKIlESiJRFQ8a4iri5tzbySKkDO7YIRtshA2QSSO3LvXdi1uMFWaeLE9netcgeHVZLhaebYGYXMsUiRO66C6RpoLelUUhNOwHIlt9yc4hJLsyc1vyhsFWIRG0tJAzsSb2zvrfzFvrb+GfECG0F5eSBCilDIxwCDIV5cskoOnPONthLEHyd1ousji9HDBUks8PUA++iiWnGLPz3n4eGkOJJLmVTJ5bZUhVYtsXMhXGPlVW5A7zVRkigJl20G/+KjTxCWVrBuVL8XcBxbecSXnUhpHP5gdiAOigkEDoAe9YdZTfxY9XDU+9lt8Orf5+zGTDkBy/JO5WEViCCDgg5BHQjkRWT1XoSARYreWd9DY5mll0m7VJBDpOFfSNTZGcAse39K9pD2tXCyzcwM/wvzecQ0VS8F1muPsqbJcy26CVbZnuLg5eNJPQrBRvk53KqBtz0/vVkcRkM1a4jVlmFkIxgZA6Za5+psqnhfG7fzri5nWVJokMhikAbygq4byTgEZGMjb/L5ETI7ANVxT8YNTGKUNwEa//bPfnbwVl4eW24hqvtDOJF8kRzKhEaoTqCgZB1NuTk8gOmBalxxfx8s8lM67e6raz8N2kT647WFHG4ZY1BH0ONqidNI4WLiuS9x1KtKjXKURKIlESiJREoiURKIlESiJREoiqLywMStJHI4KjJBbIbvkGsmopDAwyxPcCM8zcFfFQ+IYPPS2tkAihlBeQLtkIY1VBtsNTL9Auw2xV2GXtY2uta4utrh02APqXZuGQvnmbkn0B8SVY2nDnim0PFD8FEimI76/NwVO2cABSQOu+cnJqapqoaSmMrictfsPG6zJJH1EtzupV3OJEaMovlsCCu/I/SvDT/qeeQkBjcJ2N7+twrMUXZuD2nMKdBpljMZG2nSQTnYjHPrXpuGcRjr4TYWIyI97Ku/FHJjHisXwLwYXdjM38NHK6QDl9J6nop9ueelcQUBJu/QH1W9V8XDWgRDMi9+V/utXxngVtcaGnQHy86dyNuZBwdxtyrfiqJIgQw2uvJT08UxDpBeyr4/EU02PhbJ3jPKSRhGpHcAjJFVcZOgVcVckn/qjJHM5BWNpwvMhnnCGYx+XhQdIXOSN92JPU9ByG+egM7nVWI4Tj7V9sVrZKxiiVQFVQqjkAAAPoK6JurC90RKIlESiJREoiURKIlESiJREoiURcL248uNnPQfz6fzqGomEMTpDsizdxxXWBFNcRR5xqGG1b4OD0qq2g4lVwtxWDHZ5aqo+up2OwOeAVF8W38UsAht7wROjLuurcAEY1L9jz6VrM4dM1gaxhsFc4fxvh9PNeYhwtbn9iFcW0+u3UiUSYO5BBPL82DsTzx0zivL/AKqhlZSNuCLOF/Qj6qeCogmkLoSCOnv3quoiAjJYbk7GvNspI4uGOlmZ3nEBp/rlr4+inLiZLAr7ZyaBI53CqTjvjf8AtV39LNtJLJfQafP7fNfJm4y1nMr8+vfE9zI2rzWQdFQ4A/z+9a76yZ5ve3gvSRcOp424cIPUrX8C4cbryLyd2LqhCpyXOXGvHdlI/wDzFbFMXSRte/X3mvIcRoY21pc0mzdBsDv9VqFUAAAYA2AHSrS4AsvtESiJREoiURKIlESiJREoiURKIlESiJRFWcbujEEcyKkQOH1dc4wAMZJO+w3qrPHUPezsiLb+Hu6kihfK7CwXKx/GLqxmElxGHmfWFdcsmkkHBIK5A9OPrXoqOSckRXAAHK6x+PcJbQjt54yS7kcvUXUC7je4hDx2sMMKneTUq8tvUzMMj+9W2vZA+z5CTy/pYRhmrGDsYQBzGvqpnB7WW2tri5iaOQ+WAqowcfMMscbekZOPrVWrfBVObC8ZXzuPkr9FRVNCx8p1tkPuvnC/HLEiK9TSGAKyqCMA8iy9Qe4/as/i3AY62ncxh/oj3p81bpOLPjeBMLX39/Va55tJwmMd9jq/0r8xnrJOHzOgpu6G5HIEuPW49ANl6ZrQ8BxXCz8L2hxJ5Iyd9OW05/5c4x7V63hrIaqnZOW2J2ztcG2nLJdy8Rqh3Mf0v6q/AxsOVbCzSbr7REoiURKIlESiJREoiURKIlESiJREoiURKIuTwKWVyMsoIU9tWM7cs7c/r3Nfb7LsPcGlo0Kxl7aSLLxCWFcuzwIFCBuUaMxwQQfmHTpV6mLC5gfpnvZdccml/wCNhjiF3ZnS/wD2I0z5Kk4xwS+vLRk0EMkquIyix6xpcHGygkZB3q3LJTxyAtOoO9/ysfgr5xi7cW0tkB9AFVW/gmW1sp7ueR7a4QZiCSAHboxU82JAGDt/KojUB8gY0XC3O0BcAM1z/wAYe8sVWVQ9xHOscbgAFlZW9Jx1BA/dasQMEcpI0tcrF41E3A0NGZOS/TEAjUxlCRbwprckqGAU/JlcMQF7jpmvGcQ4VS1k7pntIOpsbX9+S3KWJzIo24szkN9LDPO49Cr6LGBjljatOKNkbAxgsBoqrr3zXqu18SiJREoiURKIlESiJREoiURKIlESiJREoiURKIqjjHEILLM8pK+YVQ4yckA4OnuBncdAOwrtrXPyCu00E9X/ABRi+G59n39VWeNbq4eNIbKWNLh/UUaRVlKAZ/hqeueZ2xj9pYAwHFIDb5Ks0AE4lQwfh/cXUUZvr6bVzMWQwQ9skldWOZA786nNUxhPZtC67QA90Ky4N4RWC6GmMrbW65jLMCZZXA1O30AA5ADSuBtSSpvCRfvO16Dks50b5qoPf8LRl4q4j4QbjDXE0rjIJhwEjzscEAZdc92YH3rLwYviJW4aoQZQsaD/APLV3roD4AFX1SrOSiJREoiURKIlESiJREoiURKIlESiJREoiURKIlEXOWFW2ZQw9wD/AFpddNe5vwmyxvEvAXm8SW9+IIXWkhTTvmMKAFbOwOkdO/fa22qwxdnZdiSzcNlquLwyvEywyCOQ7ByM433++M4qCJzWuBeLhVpWvcwhhsVE4FwMQW5hdzNrLFy++rUMEYJO2On1711USiZ17WGi5pI3U7RZxJve/VWkMQRQqgBVAAA5ADYAfaoQLKw5xcS52ZK90XKURKIlESiJREoiURKIlESiJREoiURKIlESiJREoiURKIlESiJREoiURKIlESiJREoiURKIlESiJREoiURKIlESiJREoiURKIlESiJREoiURKIlESiJREoiURKIlESiJREoiURKIlESiJRFW8b43FaKrS6sM2kaRnfGd67Ywv0UsUTpDZqzfH+JXE7RGzZzA4HrjB+bJzrOMrgY2OKzK39yJAxlwOnNa9BFSsY4z2xDY8unNWHEeIPYyRB5WlhkJB141JjG4IAyN9wd/evssrqdzbm4PPUKGCBlYxxa0Nc3lofLPNdeKWLrmXzM9yMgjtjflXnuKcPqIb1XaX9QRtlnovlPOx1o8Nl0sOMhI5GmfCRjUWPbl9znl1Oa0uAVs1ViifmRaxUFbC1lnN3Xrgfim3umKRlg4GdLrgkdx3FekkgfGLlULq7qFfUoiURKIlESiJREoiURKIlESiJREoiURKIlEVfxnjEVqgeViATgAAkk9hXTGFxsFJHE6Q2asxfeM7CddMsLuBuFZFO+CNvVsfepxDI05FW20kzDdpsqDwvxSa3SVoYyyyONCkM3y6tRGNzgFQT7jtVXic5ia0MF3fZaApo53jtDYAZnTXT7qYlrdcQnUyoVQbE6Sqqud9OeZP36dKwwyaqkBeMvTJWzLTUMREZufG5J/C21zamVtJlAA/Io3++9famkdWydm+YAD/qBn55/a3RYUcoibiDMzuVnPEt5bKvlqssqwypJP5UesenJ0ysSAB1x0xyrWoKaKiaRENd9/VWGUM9UWl7mtvpc2v4DM/lfL3i0d4sd5ZgvPbOC8RGHMbAhlx123BGRscb1ehIzY7Q/VVq2gmpHASDwI0K11jfpKiMpxrXWqts2Pod6hcwtJHJU1KrlEoiURKIlESiJREoiURKIlESiJREoiURRuIS6UIEixuwIRm5BsHGRXD5o47GQ2BX1pAOazXAeEzG3kW/xKpfWqs2ogg88jYKTyA6E98V1W1bIInTM/wCoJ8VckkZjHY5bKx/wqIafMt4Sh2A8uPC9um1eagreKU0zH1Zux5t/+SdPeY80L73wON/Eqh8P8WuvOkDw5Ecb4QRhdBGCFQgciQBjJzselaVNPO+Y9oOe2nmr/E4KeKlxxG511vi8lY8S4ld23kyStC6ySLG0SowK6s/KxY6sY7VfJc2xK8lLNPDhc8ggkC34N14u7+3gmbXc/wATfkjEqSCMkjbbPKs+j/Tsran9yXYtTyzK0KjjtNGOyd0vqfsvH4e8De1ileSZJElIZShJGADliSBuc7jpprXcCDYrX4nxOCv7N0ANgPYy5fdY/wAFzqvE5ZYjptl85ieQEWTp+2dOBXxxAbcrc4y4R8NHbnvDD67/AHV5deJLd7tLn4dy8YKq3mYODq5rjHJj161WHECGlgGRX5yeJNxfDkt5YXiTRrJGcq3L/I+4NTNcHC4WjHI2Roc3RSK6XaURKIlESiJREoiURKIlESiJREoiURQuJ8OEwAJIIzjt9xVOso21LQCbEaIs7wy5ZX8rOUY6SOeDnmK8zHjeDSk912XO2eo96Ix2F11P4lxoRsYWQvjGWzj32GKtVVRgiNHU3fzdkDzFhY6ZLTgo+0b2jTborK1kjdVlVvQoPPp3z9Kv0tFA8xTxONmAgDx1v75bKnNiiLmvVTbxec4vLhgka5+HjYgBQfzvn87cwOgx1rVGZxFZkMD6h4lIOXwj7nr9PFUvC+ByfB3fmIC74ZWDKxbTk7YJ6/1rWfUMMrC05LJi4fNHTTNmbZxz6m2a++CfEAji8lkY6SzlxjSiYyS30OduuRX2rpy52IHX6rnhNeGRdk4HK5vsBrmuD8Qso0up0DeVIFWS30hdTlvSytn0jnkZ9/rRnpnNFn6FetoaxvHWik3bub/D99rHVdbfiFrJwpyiFQGKBXwW8wkMNxzwDnPYYqjKxscRCp8X4aOHRmF2d8weatPw6VhbuT8pkOn9lBx9/wChr5SXwFUeGg9mfFaurS0UoiURKIlESiJREoiURKIlESiJREoireMIzBVSQITnILYyP61n17ZHgMjeGk9bXC+FU/Cmijm0klpASqnAC6uWBvn2zWTRGnhqMBJLtByv9el1c/YyCPtD4+S43vFpgcyQorcgWjOR9CTvUU9fUh15I2g7XafkTqtKKlhIsx5I6FcbG4dLdwtu06ySLGUBI2YHUSQDtjA+9W+C4hG/K4uPpn9lm8dfhDQG4iciOi8v4Ye7vppL1CbaMYgXXhSO+xyMAZPLJPtW7a5zWo3iLKWkYylPfPxZZ++XQdVB8ABVv7pLUk2IHcldXpxgnn+fB6gD2o3VT8XJdRxOqP8A2/O2f9ea2/FVVIJiIvM9DExqMGTY7bAnJ5cia7Mjm94ahebip45XiJ1gHGx88ui/PIOF3oikA4bEYpMFo5JCXIG4AIdcEfTNcS1VTLYloyWtw7h3COHSXhndi57fQ5KRaol5YhLSAxSQy/xIc5OWBGctufqdxgjpVWQmZmQzCofqeiqMYc52O+YPMeGmXpuv0DhlqIoo4wMBVAx79f51bY3C0BUomBjA0bKVXSkSiJREoiURKIlESiJREoiURKIlESiLLeML+3hZWldteBiJQCSMnffGB0yT02zis2somTPD3OOW3mqlVWRU/wAevJQ+DXkN4ZpLdWW5VSyxyEadRB0ttnbVjPakVBTmo7bPW9tvFW6PjX7lnZaW152VVPwDiUFv57Xnmsq65IJcuMLkkAsSCcdgPY1tSCnm/jewEFX2zx47NFuoyWhs5JL6zha3YWwYEtpzkMpI0rjGxbJzz2Hc19p2w0ri0tuBoMrLJ4nBUSnAx9uZ36D85qlkvJ5rK8t5JkVo9KmV2wMa8MrMB1AIG2+rFT8Rhja1r48sS5/StXIavBMC8sO2Zvn4aEXUi14xZ2Sw2rXAjjMSSF0D/wAZpCwzrUekZUknbmu4AIqtDA5zMTRdbFa+Wadz3g3uRY7DkqP8VPDy2/l3tvmNi2hyrMDkglWBzkciDjuPerdHKXXjdmq8Tr90rW2XihYOHwT3j4laMHTtqkONiF9xgnoM9KzqlzInnkpqahlqpcEQ89h5rM8EJihu3eaOC8u21pC0iq4UszbAkEEhmA+1VY4JnRue1pzVj9R1DZGNp4HXwC1+ZyB+Q9VdeAbKeN5C6ukRXkwIy2RggH2zv7io6VjwTfReV4fHI1xJBA+621XVqpREoiURKIlESiJREoiURKIlESiJRFBuOExSSiZ0DOq6BqAIAznl39/c1yWgm6hdBG54e4XIyWG/D+FVu7qQkIkeU3OANT7f/HFRRDvFY/C4/wDyJCNsvn/S88Y4PfvqE96RHLIwEUYyNBO2T6cDcDTuTkDBzWk18Y0avYQCN3wjQan3+B4LY8K8u3thHGPTFFqAyDqBBOoEbHUc/wCQqGxkfnuVQqy5gdIevqNlUT26RQyQS20k0RAe4lG2WJ1EjcEhcA+nljvUFbWlzzdpwj5D79VLwihNO1r45AJCT5n5gX0AK5cY8MWFw0a+VIxgRRiI/wDdn1KrknfmTgHX6ietWoZXxs7pyK+STyOe5zzmTn4q34jZRX6QDZ7YPrYdG0BgFYHfGo7r/wCXB61y1zoieaia62YXG+8PGTiEN0TGY44yugjfPrwRtjbI/aqbo7yBy0oa4R0T6cXu43vtbL8LFfiRBwmF7guhe+lXZEZsI5Gztg6QTsSDknHLc52qQ1DgLfCFjuwrVfhZFcLw9BcagdTeWHzqEe2kHO/POB201VrSwynD7K6botdVVdJREoiURKIlESiJREoiURKIlESiJREoi/OfHhggleP4cv8AEqryetlBKscaMfnyMk8txscmo+1MT8TdVkz1f7GoxxNzdry/1aiONESK1jikdY0XVhyGiUggZbIOo9gRsCewNi5PeK9FEHYTM4ht9Li9z4Z5deeXO0KeOfMrQoiaIlihhJUnRnJYruBsAFU9Bv2ruCSAyhj3dT71Vfikr/2pZAQ6QnET9hfU632vzUrj96wtxDIVWWVMSEH0xpj+I5J5ADYe5A3qnVAPd2MVziyHhufe6loLsb+4nsAzM8sWwHn8lx8JSBXuEHrV5i6SL6l0lFAViPkZQuMNjpirszLNbtYWVRsokJcDdZvjK3iG8t7IsHFwk2FIDGOVWLaM9nC5x71YZ2Zwuk5W8wpI8N+8rCWzFtHBxPiDv8TBEEdV0HUSWUA7bt698HGRVJ1M2WovH5K6OIOjpn0zQMLjfe+3XpyUzwdwGzZ5OIQM0xuGLK8o3Q5OoJlQR6sj7YzirE8sgAidlbks4AarX1UXSURKIlESiJREoiURKIlESiJREoiURKIlEXiSINgkAkbgkZwfai+WBOYVZBK8bGPQHl0hmkACCRtgSQM4225nkBVOWqk7YxMZewuM8vDRSyyY3ZZDYXvYclEFwTcr/B0SZGo6icjGD7Yx19qzBM41jQY8L7553y+llEoczapGQiJrmWTLQynfyIy2kJ0ydOoe7E9K9DRxEYp33Govy2Hlv5rriE7TgpoyDaxIO+589h4L5wXh9ybu4upEMQk0osepSSBpGTgkZAH/AFGuOMSu/ZtipTdwIuRrbe18rqjRxP8A3D5ZRYHQfmyvbnhsbyI7A+YAVDBmVsc8EqQSPY7VVZKad7Iw42ffI5kEC97m/UHytbfQIuCeShTQtdSzW91aK1qACjtg6j/Y7ncYIx71oghgDmOzUeqtuH2SQRJFGumNFCqN9gBgbnc/U1G5xc4uOpX1SK5RKIlESiJREoiURKIlESiJREoiURKIlESiJREoi+MMg9PehX0GxVVacFVDGxw7ohTzWHrOc9efXv3qi6KrxCISfw2II3J5g+m6klMUkpmwAO26BWHw69Nvcbfv3rkcMga0CIYCN25Hz2PmCue0dvmkdvg5JJPv0+lfKfhzYpe2c9z3aXcdB0GQC+ukuLWsu1aKjSiJREoiURKIlESiJREoiURKIlESiJREoiURKIlESiJREoiURKIlESiJREoiURKIlESiJREoiURf/9k=">
            <a:hlinkClick r:id="rId2"/>
          </p:cNvPr>
          <p:cNvSpPr>
            <a:spLocks noChangeAspect="1" noChangeArrowheads="1"/>
          </p:cNvSpPr>
          <p:nvPr/>
        </p:nvSpPr>
        <p:spPr bwMode="auto">
          <a:xfrm>
            <a:off x="155575" y="-1851025"/>
            <a:ext cx="2657475" cy="386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ea typeface="ＭＳ Ｐゴシック" panose="020B0600070205080204" pitchFamily="34" charset="-128"/>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ＭＳ Ｐゴシック" panose="020B0600070205080204" pitchFamily="34" charset="-128"/>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ea typeface="ＭＳ Ｐゴシック" panose="020B0600070205080204" pitchFamily="34" charset="-128"/>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ea typeface="ＭＳ Ｐゴシック" panose="020B0600070205080204" pitchFamily="34" charset="-128"/>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9pPr>
          </a:lstStyle>
          <a:p>
            <a:pPr eaLnBrk="1" hangingPunct="1">
              <a:spcBef>
                <a:spcPct val="0"/>
              </a:spcBef>
              <a:buClrTx/>
              <a:buSzTx/>
              <a:buFontTx/>
              <a:buNone/>
            </a:pPr>
            <a:endParaRPr lang="en-GB" altLang="en-US" sz="1800">
              <a:latin typeface="Arial" panose="020B0604020202020204" pitchFamily="34" charset="0"/>
            </a:endParaRPr>
          </a:p>
        </p:txBody>
      </p:sp>
      <p:sp>
        <p:nvSpPr>
          <p:cNvPr id="19460" name="AutoShape 4" descr="data:image/jpeg;base64,/9j/4AAQSkZJRgABAQAAAQABAAD/2wCEAAkGBxQSEhUTExIWFRIXGBsYGBYYFxcfHxgdHBsYHyAiGSAgHigjHyAmHB0gJDEhJyowLi4uGh8zODMxNygtOiwBCgoKDg0OGxAQGywkHyQ2MC42NzQ0LTQ0MC44NCwtNDQ3LDQvLCw0LTc0LCw0LC81LywsLywsNC00LCwsLyw0LP/AABEIAQ8AugMBEQACEQEDEQH/xAAbAAEAAwEBAQEAAAAAAAAAAAAABAUGAwIBB//EAD8QAAIBAwIEBAQEBAQDCQAAAAECAwAEERIhBTFBUQYTImEUMnGBB0JSkSOhscEV0eHwM3KiJENTYoKSstLx/8QAGwEBAAMBAQEBAAAAAAAAAAAAAAMEBQIGAQf/xAA3EQABAwIEAwYFBQACAgMAAAABAAIDBBESITFBBVFhEyJxgZHwMqGxwdEGFCPh8RVCJDNSYnL/2gAMAwEAAhEDEQA/AP3GiJREoiURKIlESiJREoiURKIlESiJREoiURKIlESiJREoiURKIlESiJREoiURKIlESiL4WHfnyoih8WvvIQSaSyBlD45hWIXUPZSQT7A12xuI2Xwqj4v4pmhldFspHjjGWfP5f1DAIxz69DnGDXbYgRe6uR07HNBLxcr3eeL4/h45oV1NI2lVbbSRz1fTb65HSqVZKaewtclTUvDzLIWvNg3M/wBJwzxK5uTazogfOAyE6ScZxvvy61Xiq3dr2UgF+nqpZ+Hs/biohJtyOvJWjzTRiaSTQY0yURQclVGdyTjUe2Me9aVmmwCwC6Vge91rDQDW3jzWP8VfiI9ndonw5e0aNW14ILk75iY+kgAjbv1FXIKMSRk3z96qUSA2I0K2nBeLxXcKzQPqRv3B6hh0I7VTkjdG7C5dg3U6uF9SiJREoiURKIlESiJREoiURKIlESiKo8R+I4LJA0zHLbKi7s2OeB2Hc7cqjkkawXKu0XD5qx+GIaanYLlwvi6cQtnaCR4mOUJwuqNsA8jlTsQetdQytd3rLmtoZKSTs5PG4Xi+top5GDQLKVwupzuuM/8ADIGVPPcYO3sKzhxaUzOip23w652ueVgDfQrn9s0MDnnX30XK1sJJf4TXJa3UgtG65l2IIVpQ2GTbquphsWO+b1JxGKoBLW2eMiOXl9De3RRSwuj1zBVPxni9zdyTQQaYbePKyyyHTtyOSeQO+ABnG+d6vNaxgDnaq7DCxga45uOgCuPDvArb4ZFDR3AVy/mAgjXtnGCeQAGPaq07WzG7xouJp6iKQ6sJFrdFT8HsmnuZL7GIw58sfrb5F+3LJ7/Q1lU0JmnMx0v67K/X1IpqQUwzdYX6X9+ma0HGPPa38hELTOuhnOAqgjDMT7jOAN9+VbTMIdiOi8pU9s6Hsmi7jkTt1KwX4leJLUWp4egaSaIomoqQIzHjJyeZKjG36jV+jhkx9qcgfmp2tDGCMbAD0UT8K7l7WGaaRxFBM6RxtJsusCQs3uAox7tgZ22+1wD3BozIU8EZcTZbDxXwwT2bXNtcys6KZA6TPpkC/MNKnSDgH5QNxiqUTsL8Lh8lahfhfhcB6Lz+F/GpZ7eQTMXEbALI3MgjOCepHc9GFKprWG+iVTGtcLbrYxXKMcK6sewINUmTRvNmuB8CFVXWpUSiJREoiURKIlESiJRF8JxueVEVOviqzL6Bcx6s4+bb9+X8677J+tlePDKsNxGM297aqHw6wm/xC5lniVoyiiGTIOld8oBzyTufp7iqrWntCXDwU888X7KOOJxBucQ5nn5aBV3gOaGObiEYOjTcM2CCFVM4XfkNwcDtiuYC0Fw6q1xdkskVO853aB1J1K0dzIsbHQmqQ7nHIZ6sf7Vm1MkVNIRAzFIczbIC+5PrkfksyNrpGjGbN0/xVl7DcpBK8K6p2IIxjbfcjOxOCdvpzrrg1HIyR0s5zdmfn+fDS29pXyROc1h+EKHPZzXPwovIC8To3mqmV0OcaGkGoHZMj2JO3Ktx9g7uqenmZAyQwuwvBFr53G4GXO3iPNU/BLYWF5P5Mnm2fkGRtLA43woJG2rOcHqCexqKWQMYXHZaVVIa2lZ2jcMmKwv8zztz6q44DNqSB4pfIt49aPC3qLNudj+b5h9Kq0tTAyntpsvP8To6s1wdiuLXNhrt5aK5PENEbOmuby42ZiFb1lRkBR+onov+VKR+N7WNcTzJyF/P7ZAeSTMwglwtyG6wHhzisN0ss9xwy3FwJQhkKkhn0PI5ZSpZdCJqxkk5A2rbq8UADWPNj9FHR0/buIOwv8wAPUjw1Wo8TQR3FqFmIESSIrMi6GhY4CnBLAr6wCvRWznaqTJSw4lchhIkwsGZBI3BHLQcj5iysbbhC29k9rAxJCOoY7nU+ckgYzgnOB2xUbKyKaU2cCRqB095qo5xc8PcFHteBLGY7aNWW3jGSf1tzJJ6kn9t8VmVrJauqDH3wDPoff5UUjy91ypnE+EIsZeMFWTfIJ6VHWcOiZEZIsi3PUriylWvEP4CyOCRg6iBnGMgkjnjbO1aNBI6eFrjqfrouHyBjcR0U+NwwBBBBGQR1B7VZItkV2CCLheq+L6lESiJREoiURKIqHxbbNc28lvBKiytjILY9OQSDjJGR7VLH3SHEZK7w2qhgqWvkzt4a+CynjHh1pa2kdqsKvduFCFUGsnIyxOM4JyAOucDltNE57nYr5Lc4ZPVVNS6oc4iMXvc5eFtMufszIXujPa8O+Ia3K2gld0CFnYMFCAsCNhvsN8GgDAwyWvnZYdW+N8r5GDIk2UyXhZuGfh95K0qgJPHKNKvIoLKyyYGDpbG4A2detV6iJkrA4C3NfaWsfSv7WIC+Yz2V/Zv/FZfL0gHAPfAA/oOlYlLKXVcjTHYX15nT6DbT1XErf4wcVz7K4W/DPO1SXI15ZtCasoqAkLgA4JI3JO+/St8y4bCP16rGZTdrd0+eZsNgNstL7318FgpPETxTuYDiDUQIjkoVG3I8s89u9aYp2vYA/XnuvNHiUkM5dCbNvkNrfbyVq180MMPwlsptJ3Zpw5JWPJAZeeI1xk5O1ZMsNnGN2f3X6Pw6rh4jCameTC9oFtAcr+pv5q+4Pxiz1iGCaIAbIqk+onmNxgnPYkmoRSSRn4bNGn3uqMk5kzcbuOv2Wf4Zwi+vQ0k91LAQxUJpYcsbgBlGN8Z9jUTWudmSvORU9VU3fI8t2t7spvhm5lW5msbl/N8seYshJyMacb8+TA88jBGa6YTfCVa4fUTRzup3uuRv9vmps9oLu2WKKF4opXWSR3IyV1B8j1Esz4HPkCc4xg9HML1TJDTTmSRwc5oIAHO1uQAA+unNXF+8vlSNCg8xUYxqfzPpOnPtmqNK6WolbI9uCMZjmb7nkMzlrdZwDAbE+KpfAF7eSJJ8aCCGGguoRiN85UAbA4wcdT2rYnawWwL7UCMOAYp/ErxpmMEQz0dunv9vevPVdS+ocaaAeJ9+9gq6j30M3lCCI6QcqAB63x8zEnaNcnnhjgjG5Arco4Y6eNrdbel/uqkrJpQWg4W6dT9h8/JcuG8Ye2eG0uIPKDAJFIr61YjAwTgEH7cyKsPjEgMjTfmp4mCNgYNBktTVVSpREoiURKIlEWS/ETjb28KRxtpkmJGvONKjGcHodwM9N6v0EAkeXOzAWbxKodEwNabFy/NOIWM1nMuo6ZNnSRWyDnkynqM1sxyMmZlppZYMsclPILnPW6/SVit/wDGCzSlpzF6YymyHA3DZ56c7Y/Md689d3ZW2X6UXz/8WAG2ZfM318vH6KH4re2uXt5llkjMEoPnrE5UrnddW3Mjnv12OatwU8zQW2GY0uL+i8v/AMtTsBOZbpext6rT8SsEn8uZZmidASk0ZT5WA1A61ZSpAB3HQGqIcY7tcPEFXmSAtxDMHNZzinGiZbYW95BpRz8Q0gwZFxjouDtnYEb6TyFRRzUt3F2p0/1Qtrqc3aXLgvE/Liu1t8mFmCwYB2ZgTJo9gAT7bd6cPaHykD4RmsiWo7OKQRaHJvidbeGqxccZYhVBLHYADJP2r0hIAuV5drXOOEDNaniPh+8EVpEkepNRkkXIwHLAjXk7gL/f2rO7eMvc4noF7bh9O6Cnax2upXf8VLCJUilACzF9O22pcE7/AEON/euKJziS3ZXXKe95eycOtmgyZnwHbAzp9Q1b8s4BJ96pVQLXkMVStM/ZjsdbrpaeHo7OCeSadjLKuh5sEldZA9I3JJYjc8yBUIZhFyp+E0BimDh33659M/tmtDNdRQhYmlVCQFUEgHsKkdTSzROEdxla42XctVGyT+RwBPPdZzi/jFoZzGsYeNDpZiTknrjoP9K06ThmKBpc43t7J8ViVnGTDOWNbdo1UK6uFe8t7m3lLGV1V4yfUo2BBH6dOf2yKsMYWwPilb8IuDz/ALVaSRr6uOogffEQCNx5cv8AVe2nCndZVZpIiXBDKcHYn+VeT4Sx8LpHPbqd/Negmh7VuG5HULrZ8VilnDIz4w0YJRgjHIPpbGM7cuu2OW95s7XDCF8jqWPNhf0NvVcfGHDJJjbMihlhmWRwD6ioIzo6E4ztntVuB4biB3FlOQr6CdXGVOR9wQexB3B9jvUBBGq+rpXxEoiURKIhNEWJ8aW8F8I0juYhOjHSC2zasZGRnfIGPp71NRcThheWlwN/qouIcHqZ4w4MItzGy6X/AIQie2treWcJNGCqvt6s7soBIyOWO2BVpla5sjntGRVJ/D2yQtY45t3Wfv8AxG8N75KxIUTFvkr/ABWTZfn55PMY23G1Wo6Vj4u0JzOfS/gq0nEp2P8A2wJwXtbPwv49VsPEsgWEWkKjXIulV6Ig5s3YADn/AJVTpvjNRIbNbmT1U1e4CIUsQ7zsgOQ5qLZmKOWI/ESFI4hGUwdDHBBJ39+3Qb15+fitPJUF+I2PTL35KxDS9nh7xs0WtsVJ8U3SW9qGjijYEhVygKjIJzj6CtekhjmIG2qi4jMKaC7GjlpkFmeC+MnR1WZUaMHmqBSmdsrjb7YrQkoWYf48ljUvGXteBKAR4aL9HCDOcDPfFZd16qw1Xqvi+rP+LvDS3iAjAmTOgnOD3VsdD3G4qeCYxnovhF1V8Y4oWeG0t7pLedcK6BWK50jCq2nG3brkddqjkglc3G3RValkz7CJ2FQvEHjmZHeO3jDCH0yysjEagcHYEaRqGMnnWlT0DC0GQ5nRUajiUjXFsQvh1K92VkOLKtwX8t1/hyoBkbb5TJ2yD1zj7b9mc0V4wLjUKu6jHEsMxdYjIj8eypviLxJYWyvCQJmcktGmD6tt2bOFO3fO3KsZ9cWOBBzC9fSfp2SqYQWAMdmSd+vPz+aovBviO180qtsY5WDeWxk1g4BOn5RpJA988s1zPxeWVhDhoCbc11N+ko+HMM8RxW15jwzP5Ws4Txh2kw5BTBJOANIAzn6fWsSg4hNLNhfmDfy/pZt7arlc8XW7dILYFlEiNJLghVCMH29yRWqZBIQ1iovnE5EcWeYJOwsbrjwW8trpmjmCyXRaXUjLny1SQqAM7KNOnGOZyeeatL1NVFUUzQ+Ilsdm2IOpIv5538NNLLhwaGa4t7u3juHTy7ho45tywVSp0k5yccs5zg13G4NcCRdRcVjaDG8Cxe0E2587dVr7WMqiqzF2VQCx5sQNyfrzrgm5uFlrrXxEoiURcL+1EsbRsSFcFSVODg9q4kYHtLTupIZTE8PGoWaveD2hK20cYM+2WXmgGMs56bch1JH1FF8EFxG0d7pt1K1YquqAM73dzrv0H52Vtx7w3bXqgXMKyYBCk/MucZ0kbjkP2rWimkiN2GyxSAdVkvArAXF7BKBcNZMBFOyhpNBD4QtjJK6cD6kdBVyouWMLTYO1GygLGAl5bcjpmry5s2S3aVx/GlKmU/pB5IPZdh71icemJp8DPhBA/vzKjpYS1vaP+N2Z6dPJQprQJErNqEjMcKf0gc+9eZkpxHAHuuHE6dOatK44bbK9qUmGqNicA9s9PfOSK2eH1X7SkEshsAcvxbqbr46Bs7TG4XBVbbeCYBIHJk05yEbTg+xxvitmPjMkje9GWX0Jt9ibHxt6rLbwGna/FiJA29ha6uVrpREoi/N/EIsrbiKufOknLK/lJo0hydskkHc74/tV1j5HRYcrLTo+ES1MZmBAaOa00VxDKJ7fy2huJlZmjkABbK6dQIJVht+UmoQ5zS1xNwFSqOHFkTnts5rtxpe2+hHmFhODxz/4feRQhvPWRdaLnXo5MABvnYggdM1PxrE4NczQhVf0i6FlQRPYWO+gNsr+9VJ/C3hk0c7zOjRwCMqS66cnIO2QOQByeVYVMxwdc6L2nH6mF8LYmnE4m+Wf0Xjw1wsXfE5LmIabWOUuGxgM3QL9T6vYfUUjaHS4houq6pNNw9sEmcjm28B1+nj4Lf8AiCWCCBzINKv6CUUajqz/AGyaneyKJpNrX5BeFqXsZGcehyUbjlo8UbTRXBgjhiJWNUXQSNzrB55wAAMEb96uRYcm2V6nwC0Ybr7yX25uXcxRRKsVxPH5kkmkZjQaQcfqbLALnYbk8sHgjNWoWNDDJLcsabAcyb+gyz9FkD4WuZ5ng9UMEWSmrJVsk4O2zM3Nm5/yFVy1zivLVrKziFU90xsNuVtrDRTfAnGJo7hrKdi2NQXJzpZM5AP6SAf2HekbiDhKj4dUSNlNPIb6/L7L9CqdbqURKIq3jl2VQxxsBcSKwiB5kgZOOmw79cVBO+zcLT3jorVJEHPxvHcba65WVglnEdA1ysCd2AaZ8EgZY4yenQfvXVPTtjFh5n7r5VVT53XdoNBsFiksuIpAbm44oLN53JaKRUZYwflVCx9JCjkP6gmtYvgxYWsxW35qqyN79NVb2/h9bC08qC6RJpHDyTyuAZO+Dv7YH13ySTy2obJLilbcAZAbKrVQTyR4YDY3+SuvElzcLaF7RVmm9ONgcjIyQMgE/wC+lVGNYX2fkFfha3EBIVDeOR103WPNjjEmUGA4I3XGTgqwwSMjBB64GbxSmikZ2pvZt/8AF8kDdW6LpwbiBZliKqF5rgHbG++Tv1rIpJ+3cyBzQACCLbEZ8/HPnmuGusrp21NpHJTlj/QVcmldVVIp4/hYQXHqMw0eeZUoGFuI7qTWyokoiURZvxBwyxWaO7ucI4ZQrFmAZlyVyBzxj+VSsc+2Fq1KOorXROp4MxY+m6xnibxCLviFqLUk+W4CuARqLMM++kAdffpViOPBGcS3qGgNLRSmoyxDTkAPr/SvvGd3IHBsNLS5KzmEI0gK4ChwMtgb8+wBqWjDCCJtNr6L864gJ2WdC3XUgZ9F38YWN3c2MEa4ErFfiBqCqBoJbUf0hsZAz96yaxmIkR6X+S9PwGoihf2lRrhyyv3stOuqk+H+EL8JDGk8cnl6gzxkFSSSTjB5j/eKy63hv7tjAH2w306/cKSrq3Cpe9zCMVsjqrCxc5eKfSyp6stggYwcnP756VBwqacTPpJ+9hzB9+NxuqdVFG9jZGjXZcERr5ldgVs1IZEPOcjcM46R53C9dielek+DLf6LgkQiw+L6f2nFLnRfW/8A2Vnyjg3AJCxg7kN0/KPm77VFsrNPHipJP5AMx3dz999vNST4hhaKV4XWRo0Z9O4J0gnkd8e9QsqI5AcBuqNZTzUsZe9pyBWO/DiwaaeS8kOcFgD+p33Y/YH/AKh2r5ELm683wmJ0krp3eyffzX6RU69AlESiLGeJ+PwW14jPC7ypH6SGGAGJ6Hrz396rSBnaB5GYVWo4yaVpp7ZGxVJxvjFtxBreQ2908lvJ5ipGRpO6ka8A9VG4AOx33q1FWOjDg0aqkOKMkHdY4lcfFniGG9VYp4ZoijasqVyNsEEMB0P9K5iqjGb2XcXHmwuN2Fa7hUtlf2/khNSoioVkA1qMYBB+3MHmK+smJNwc1epa9s93xnNZPhhuuD3DRNHJPZucgopP0IxsG6Fds8+1XXYZm30K1XYJ23vYrdcKka4cztE0cZTRGkgw5BOWZl/KDgAA77E9aqvaAMOqqPAaMN7qFxBjap8RGiAalBiYMXYMwXCtqwG3zjB7e9UYqSGA4mNsfNW6WnilkMRvexz2FhfS2nn1WhiUDIBHPP796+UsTInSMaQbnF1F+f26ZbKm4k2K6VcXCUReXcKCScADJJ6AUX0Ak2CxEz2nGZdHnPpiRiEAKkklfWCcggAYwRtn3qwMcIvZb7RVcJjxYBdxGevPL2dl3suG8N4W4LTKsxGxldS4B7AAY7Zx96EyyjIZKnV8TqqtuF2TeQ0+5WG8avaQzLd2F0XumlMjBSGAzkkjA2y22kk5BNXoO0c3BIMlUZiIs4ZLa+LfE1o8ElrJOY5nUBtKO2htiVbA77EZzzrMfSvkaQFPQY4ZmzYbge/8XT8N+Epb28kq3CzLKQSVBCqEyOR31bnOQOnaqrYv24cXnqrPF6795I1oba3qb+8lYzhWULIkjfFvp9H5VwT6j0GBv9aqcIicQ+qdk55v5bKpISDZpHcHzXK6gvppHRJFt4FOlSFyzDof94+9bIMbRci5XnZG1s0jgHBjR6n35Ksma4tp47e4mM9vcHRk7HcgY7gZIBGdwTX18cc0Zyso4qipoalge/EHadD/AFcLpNwdV4lEsCaVVNcgHygHUP8AqG2P9awzAG1TRGLWFz817UVJfw9/bG9zYddPouPB/EdpaSm0ijkEZkwZC2fVsucdtgM+2cVea9rTYLxEFZTwSdgwG19eui3dTLaSiJRFB4lYq6uRFE02khC6g74OM7ZxmvhChliDgSAC7a6/PbVOJlxH64ELblIlVR7nQu/1qAY1hMFcXYfhHQD7KTdeA3ZyXumklPqIEepj03LSADlgZPT2rrsjuVaHAnyHG+TXcj2VK8I8DtLi1lEbzHWwWQtpVlKYYAAZGN88z/Kpoh2TrhaNV+nRRgwSG+KxuOXok1q/C5omSVntpG0sjdP7ZxuCMciKthwmabjMLHdE/h8jC1xLCbEFau44OkkpkkLMMDCZ2H0xWJLw6OabtZCTyGwXqmVb448DAB1UO8tAssKE6kLa49Xq8t05EZ3wQSMdM7YqO5pqhkYJLH3sDnYjrrYqxHKXxPeMiBY2yuD91Z8PmSQGRFYZJHqVlPpJHI9NqtRUsLJXTNHedqqczXxnA4jLlmpdWlClEXC7YY0EateV099jnPtio3y4CBudPqvrXFpBGq/PeJ8GbhqSS2EbvcNhTqOsxox5xqFGvLADJ3HbnVqCpbPJ2UuRGfj5+/otWp4rLWNEctgBnluVZT+FILiRLm5tiLmRF8yEOdAcDBJ07k4wOeMDvWVxPjktEW09O0vcdPD3/qpRgkHPIKXw3wtZ28qyfCqrg5ViXYKe4DMQD79Kz2fqOsjeIq9mAO3Gnnr555cl9c3EO6brAS2LI/EpJoWVSsuh3jYAs066dBIxkjljpXsA4EMAPL6K1iBDADy+i1P4WRSmzfQQoNwx1HtoiHpH1B/asrizKl7mtgcG8zv5DRcTujD7vF8vytFxq2uSxdGwijZVcg4HUjbJrGr4K1zzIw2aNACb/bNdUslMGhrhmeYUbgXHH1aJW1KQSGPMYBP3GAai4XxGV8oikN76fVd11LGyMyNytquNkrcQuUuSpW1gJ8rPN2zz+mQP2A749W7+JmHcryEQNbOJrWYzTqffvVXkckcKzTSMq5clmznZfSo29gPT3JqpBCXuIaLkn+luVdQ2OMF5s1o+uf1PmssvAIPiVuXgmSN5AQGZMa2O2pfmClumevarBom3NngkZ2/teeEEfbCZzHBpI1tqdMtbX92W8qFbyURKIvhFEX5a34cXX/iQf+6T/wClV+ycvNf8NPzb8/wtk9hLIrpE/kq5CyS7lmKqEPlDbSPTjUeoJA3ybAXtIZI4WsMoxFoyG3PM766eROypeGcdis1NvBZzFEYgsebNyJbbnt/SrIguLkhYVd+oJKiZz3scTovl3PNxJ418hobeNtbs2d8dthvjIwM86+9yFpcTms5zpuISMYGFrQb5rTRXVyw1rGhRt1BYhgOmenLf71hMnrHDG1jSDoLkG219l6x0dO04S43Gu4X21sZGlE0xXKjCIvIZ6n3pDSzPnE9QRcaAbf2kk0bY+yivnqSrWtNUkoiURRZyHyugPpPXGAf65+gqtIWyXbhxW56X99EUSGFpdTljG7JpTA+QHrvzOfpXFIC6Xt5BsLDpr8/LwSaJwBaDY6XC+tJ8O0EepnDkoS7EnOknVk+4xjlv7VqYe1D3WAtnl46Kni7AxsuTfLM3N7Xv8vmpHEpBp0/mOMCvKfqOoh/b9gc3kiw3Gev1HW604GnFfZfm34i3TzXltYl9KHygR3eR9GT3wOX1Neo4XE6Kkbj+INAPkArUAAa6QdVrUjubNJCqwLZwKSkQDF3RRliXyAGO55HJ596hc5xJcV0xtNNgZ3sbt8rAnTK1yPMfZW/EPNkULEVVWHzsTnB/SMVTqxPIOzisL7n7BVoezjdikuSNv7XjhfBEh3PqcjGT0B7DpUdFw2Om72ruf4X2pq3TjDoFH8LrAiSW8EjP5bHXqyCpORgHA6g8q1pcR7zhqsag7FjTFE6+E53/AMHJebXgVvaozOxKK/m5djhSAQNuRIB58yce1QUUBhuyK93e/wDfmtLiVS2pwyTgAMz/AL/A22XW1V7l1lkUpCp1Rxn5mPR37Y6L9z0q68thaWNN3HU8ug+5WZGH1DxI8WaMwNyeZ+w81c1UV9KIlESiLxMmpSoJUkEZHMZHMe9F002cDa6or3wzrjhiW4mVYjliWLNJnfJbPPPI8hnlUkcmC+Sr8SidWyB98Gd7NyC0FRqZQeJW0r6PLk0AHLe/++1U6uGaTD2T8Njn1ViCSNl8bb8lOq4q6URKIlEUTinEY7dC8siRryBc4BPQe/0G9fcLnZNGa6axzjZouqbhXHIJ38tJlDOuSV1ozsOegOoyMb5XfaqopJhfGLXGZaf+328dVMIzG3ERn6hWS2TBhiR20+rLEHOM4XYe5JPPIWpqaHsQcTi4nLPYfL+1WqHmVwwgNAzy3Pv0yUeSyeWVZ2dNManylU5GW2LMSB05DHapKyd0dG9kBs87nL8qoyAy1DZpCMLdAM9d7rhe8Wjt3CFJJ7gjV5cSlmUdz2rK4R+nuz/8icgvP/YnIHp16/RWaqvaw4GgnoBmqeNJb65W4gumiiieMS27hgwKNlgw5eobfv2NegezsW4XC99CpKWsiljIDc8xnqFyu5ru/VPMAgspSAsaHMtwpBYDOcKCoJOcYAPOqIBd4L0MbKajJwd+VupPwtOnnY+KuOJQNcyCNMRtGv8Aw32IBONQxkMu2NjtjB3rL4nw+aoc1zCLDx98lTp5G07C92YcdRp4Z2IK+8W4+Y4CtkFu7iMrGUVgSvQs4ByRkY+p57GtimiaAGOdkBqqctPI045GlodmMlX211eWatcXFnblG9czWxbzEHMsytnXjJJw3fGaslschwtcel1VZBC1xMYsT81fzwi6MEiurW3/ABNs+s4Gj7DJO/tXEcnZBwt3tPDmq1RTukkZf4RmRzO3kraq6spREoiURKIlESiJREoiURKIlEQmiLOXXiW3dtMUMl2yHnFFrVW/5zhAf/VUwicBmbe+WqnELgLk28fxqvNwtxdGMyQi2gjkSYl3VpD5Z1AALlUBI3OonGRjegwsvY3Oi+XZGCb3+i68MCW7Sv5VwolbWWYBh1OwQll5/mHbPKpJpXShrTbu5LGp2sgc9+FwxG+ef0uR5r6k0SiV2cRQvJqXV6dRwNRAPQntzIJ61j8WpY6qERyvw5329PfRaPD2Pc9xhaSCeR8z7113XHw/LAbm4kS4R2mKYTBDAIuOZ+b6AbYq62shkjZCw/CpDw2eB75Xtydby81X25lebiNxaqCwAhQHGHkQDUTnbbpnY5FXam7YGM318iqvDRFJWufJky4B8tVbkCWGOOeNnuIwjOsJ0+W+no4ZQpweQbkexqqy4zWyLxyOfE4BhuBizuL8rG/pr1VD4jvPLlMlwzws8LQQQw4eU6iCWPQbgADP3zXVxhsFo0UXaR4IQHAODnF2Tctufjl5WVP4YgjtbiKe5PwcQVo4Uk9LzHHqaX23zvgA6QOW/wBbG598IupuK1rHQmFrsbnG5I0b0HvmTqtd4k8YWkNu7CeKRypCRo6sWJGByJwM8zXcVO9zhlZeaawkrl+HvBpbe1h812z5WPKOfRl3fffngge2MV3UzNeSGjfXysoXxk1BkxZWAtt4rV1UXaURKIlESiJREoiURKIlESiJRFQ8a4iri5tzbySKkDO7YIRtshA2QSSO3LvXdi1uMFWaeLE9netcgeHVZLhaebYGYXMsUiRO66C6RpoLelUUhNOwHIlt9yc4hJLsyc1vyhsFWIRG0tJAzsSb2zvrfzFvrb+GfECG0F5eSBCilDIxwCDIV5cskoOnPONthLEHyd1ousji9HDBUks8PUA++iiWnGLPz3n4eGkOJJLmVTJ5bZUhVYtsXMhXGPlVW5A7zVRkigJl20G/+KjTxCWVrBuVL8XcBxbecSXnUhpHP5gdiAOigkEDoAe9YdZTfxY9XDU+9lt8Orf5+zGTDkBy/JO5WEViCCDgg5BHQjkRWT1XoSARYreWd9DY5mll0m7VJBDpOFfSNTZGcAse39K9pD2tXCyzcwM/wvzecQ0VS8F1muPsqbJcy26CVbZnuLg5eNJPQrBRvk53KqBtz0/vVkcRkM1a4jVlmFkIxgZA6Za5+psqnhfG7fzri5nWVJokMhikAbygq4byTgEZGMjb/L5ETI7ANVxT8YNTGKUNwEa//bPfnbwVl4eW24hqvtDOJF8kRzKhEaoTqCgZB1NuTk8gOmBalxxfx8s8lM67e6raz8N2kT647WFHG4ZY1BH0ONqidNI4WLiuS9x1KtKjXKURKIlESiJREoiURKIlESiJREoiqLywMStJHI4KjJBbIbvkGsmopDAwyxPcCM8zcFfFQ+IYPPS2tkAihlBeQLtkIY1VBtsNTL9Auw2xV2GXtY2uta4utrh02APqXZuGQvnmbkn0B8SVY2nDnim0PFD8FEimI76/NwVO2cABSQOu+cnJqapqoaSmMrictfsPG6zJJH1EtzupV3OJEaMovlsCCu/I/SvDT/qeeQkBjcJ2N7+twrMUXZuD2nMKdBpljMZG2nSQTnYjHPrXpuGcRjr4TYWIyI97Ku/FHJjHisXwLwYXdjM38NHK6QDl9J6nop9ueelcQUBJu/QH1W9V8XDWgRDMi9+V/utXxngVtcaGnQHy86dyNuZBwdxtyrfiqJIgQw2uvJT08UxDpBeyr4/EU02PhbJ3jPKSRhGpHcAjJFVcZOgVcVckn/qjJHM5BWNpwvMhnnCGYx+XhQdIXOSN92JPU9ByG+egM7nVWI4Tj7V9sVrZKxiiVQFVQqjkAAAPoK6JurC90RKIlESiJREoiURKIlESiJREoiURcL248uNnPQfz6fzqGomEMTpDsizdxxXWBFNcRR5xqGG1b4OD0qq2g4lVwtxWDHZ5aqo+up2OwOeAVF8W38UsAht7wROjLuurcAEY1L9jz6VrM4dM1gaxhsFc4fxvh9PNeYhwtbn9iFcW0+u3UiUSYO5BBPL82DsTzx0zivL/AKqhlZSNuCLOF/Qj6qeCogmkLoSCOnv3quoiAjJYbk7GvNspI4uGOlmZ3nEBp/rlr4+inLiZLAr7ZyaBI53CqTjvjf8AtV39LNtJLJfQafP7fNfJm4y1nMr8+vfE9zI2rzWQdFQ4A/z+9a76yZ5ve3gvSRcOp424cIPUrX8C4cbryLyd2LqhCpyXOXGvHdlI/wDzFbFMXSRte/X3mvIcRoY21pc0mzdBsDv9VqFUAAAYA2AHSrS4AsvtESiJREoiURKIlESiJREoiURKIlESiJRFWcbujEEcyKkQOH1dc4wAMZJO+w3qrPHUPezsiLb+Hu6kihfK7CwXKx/GLqxmElxGHmfWFdcsmkkHBIK5A9OPrXoqOSckRXAAHK6x+PcJbQjt54yS7kcvUXUC7je4hDx2sMMKneTUq8tvUzMMj+9W2vZA+z5CTy/pYRhmrGDsYQBzGvqpnB7WW2tri5iaOQ+WAqowcfMMscbekZOPrVWrfBVObC8ZXzuPkr9FRVNCx8p1tkPuvnC/HLEiK9TSGAKyqCMA8iy9Qe4/as/i3AY62ncxh/oj3p81bpOLPjeBMLX39/Va55tJwmMd9jq/0r8xnrJOHzOgpu6G5HIEuPW49ANl6ZrQ8BxXCz8L2hxJ5Iyd9OW05/5c4x7V63hrIaqnZOW2J2ztcG2nLJdy8Rqh3Mf0v6q/AxsOVbCzSbr7REoiURKIlESiJREoiURKIlESiJREoiURKIuTwKWVyMsoIU9tWM7cs7c/r3Nfb7LsPcGlo0Kxl7aSLLxCWFcuzwIFCBuUaMxwQQfmHTpV6mLC5gfpnvZdccml/wCNhjiF3ZnS/wD2I0z5Kk4xwS+vLRk0EMkquIyix6xpcHGygkZB3q3LJTxyAtOoO9/ysfgr5xi7cW0tkB9AFVW/gmW1sp7ueR7a4QZiCSAHboxU82JAGDt/KojUB8gY0XC3O0BcAM1z/wAYe8sVWVQ9xHOscbgAFlZW9Jx1BA/dasQMEcpI0tcrF41E3A0NGZOS/TEAjUxlCRbwprckqGAU/JlcMQF7jpmvGcQ4VS1k7pntIOpsbX9+S3KWJzIo24szkN9LDPO49Cr6LGBjljatOKNkbAxgsBoqrr3zXqu18SiJREoiURKIlESiJREoiURKIlESiJREoiURKIqjjHEILLM8pK+YVQ4yckA4OnuBncdAOwrtrXPyCu00E9X/ABRi+G59n39VWeNbq4eNIbKWNLh/UUaRVlKAZ/hqeueZ2xj9pYAwHFIDb5Ks0AE4lQwfh/cXUUZvr6bVzMWQwQ9skldWOZA786nNUxhPZtC67QA90Ky4N4RWC6GmMrbW65jLMCZZXA1O30AA5ADSuBtSSpvCRfvO16Dks50b5qoPf8LRl4q4j4QbjDXE0rjIJhwEjzscEAZdc92YH3rLwYviJW4aoQZQsaD/APLV3roD4AFX1SrOSiJREoiURKIlESiJREoiURKIlESiJREoiURKIlEXOWFW2ZQw9wD/AFpddNe5vwmyxvEvAXm8SW9+IIXWkhTTvmMKAFbOwOkdO/fa22qwxdnZdiSzcNlquLwyvEywyCOQ7ByM433++M4qCJzWuBeLhVpWvcwhhsVE4FwMQW5hdzNrLFy++rUMEYJO2On1711USiZ17WGi5pI3U7RZxJve/VWkMQRQqgBVAAA5ADYAfaoQLKw5xcS52ZK90XKURKIlESiJREoiURKIlESiJREoiURKIlESiJREoiURKIlESiJREoiURKIlESiJREoiURKIlESiJREoiURKIlESiJREoiURKIlESiJREoiURKIlESiJREoiURKIlESiJREoiURKIlESiJRFW8b43FaKrS6sM2kaRnfGd67Ywv0UsUTpDZqzfH+JXE7RGzZzA4HrjB+bJzrOMrgY2OKzK39yJAxlwOnNa9BFSsY4z2xDY8unNWHEeIPYyRB5WlhkJB141JjG4IAyN9wd/evssrqdzbm4PPUKGCBlYxxa0Nc3lofLPNdeKWLrmXzM9yMgjtjflXnuKcPqIb1XaX9QRtlnovlPOx1o8Nl0sOMhI5GmfCRjUWPbl9znl1Oa0uAVs1ViifmRaxUFbC1lnN3Xrgfim3umKRlg4GdLrgkdx3FekkgfGLlULq7qFfUoiURKIlESiJREoiURKIlESiJREoiURKIlEVfxnjEVqgeViATgAAkk9hXTGFxsFJHE6Q2asxfeM7CddMsLuBuFZFO+CNvVsfepxDI05FW20kzDdpsqDwvxSa3SVoYyyyONCkM3y6tRGNzgFQT7jtVXic5ia0MF3fZaApo53jtDYAZnTXT7qYlrdcQnUyoVQbE6Sqqud9OeZP36dKwwyaqkBeMvTJWzLTUMREZufG5J/C21zamVtJlAA/Io3++9famkdWydm+YAD/qBn55/a3RYUcoibiDMzuVnPEt5bKvlqssqwypJP5UesenJ0ysSAB1x0xyrWoKaKiaRENd9/VWGUM9UWl7mtvpc2v4DM/lfL3i0d4sd5ZgvPbOC8RGHMbAhlx123BGRscb1ehIzY7Q/VVq2gmpHASDwI0K11jfpKiMpxrXWqts2Pod6hcwtJHJU1KrlEoiURKIlESiJREoiURKIlESiJREoiURRuIS6UIEixuwIRm5BsHGRXD5o47GQ2BX1pAOazXAeEzG3kW/xKpfWqs2ogg88jYKTyA6E98V1W1bIInTM/wCoJ8VckkZjHY5bKx/wqIafMt4Sh2A8uPC9um1eagreKU0zH1Zux5t/+SdPeY80L73wON/Eqh8P8WuvOkDw5Ecb4QRhdBGCFQgciQBjJzselaVNPO+Y9oOe2nmr/E4KeKlxxG511vi8lY8S4ld23kyStC6ySLG0SowK6s/KxY6sY7VfJc2xK8lLNPDhc8ggkC34N14u7+3gmbXc/wATfkjEqSCMkjbbPKs+j/Tsran9yXYtTyzK0KjjtNGOyd0vqfsvH4e8De1ileSZJElIZShJGADliSBuc7jpprXcCDYrX4nxOCv7N0ANgPYy5fdY/wAFzqvE5ZYjptl85ieQEWTp+2dOBXxxAbcrc4y4R8NHbnvDD67/AHV5deJLd7tLn4dy8YKq3mYODq5rjHJj161WHECGlgGRX5yeJNxfDkt5YXiTRrJGcq3L/I+4NTNcHC4WjHI2Roc3RSK6XaURKIlESiJREoiURKIlESiJREoiURQuJ8OEwAJIIzjt9xVOso21LQCbEaIs7wy5ZX8rOUY6SOeDnmK8zHjeDSk912XO2eo96Ix2F11P4lxoRsYWQvjGWzj32GKtVVRgiNHU3fzdkDzFhY6ZLTgo+0b2jTborK1kjdVlVvQoPPp3z9Kv0tFA8xTxONmAgDx1v75bKnNiiLmvVTbxec4vLhgka5+HjYgBQfzvn87cwOgx1rVGZxFZkMD6h4lIOXwj7nr9PFUvC+ByfB3fmIC74ZWDKxbTk7YJ6/1rWfUMMrC05LJi4fNHTTNmbZxz6m2a++CfEAji8lkY6SzlxjSiYyS30OduuRX2rpy52IHX6rnhNeGRdk4HK5vsBrmuD8Qso0up0DeVIFWS30hdTlvSytn0jnkZ9/rRnpnNFn6FetoaxvHWik3bub/D99rHVdbfiFrJwpyiFQGKBXwW8wkMNxzwDnPYYqjKxscRCp8X4aOHRmF2d8weatPw6VhbuT8pkOn9lBx9/wChr5SXwFUeGg9mfFaurS0UoiURKIlESiJREoiURKIlESiJREoireMIzBVSQITnILYyP61n17ZHgMjeGk9bXC+FU/Cmijm0klpASqnAC6uWBvn2zWTRGnhqMBJLtByv9el1c/YyCPtD4+S43vFpgcyQorcgWjOR9CTvUU9fUh15I2g7XafkTqtKKlhIsx5I6FcbG4dLdwtu06ySLGUBI2YHUSQDtjA+9W+C4hG/K4uPpn9lm8dfhDQG4iciOi8v4Ye7vppL1CbaMYgXXhSO+xyMAZPLJPtW7a5zWo3iLKWkYylPfPxZZ++XQdVB8ABVv7pLUk2IHcldXpxgnn+fB6gD2o3VT8XJdRxOqP8A2/O2f9ea2/FVVIJiIvM9DExqMGTY7bAnJ5cia7Mjm94ahebip45XiJ1gHGx88ui/PIOF3oikA4bEYpMFo5JCXIG4AIdcEfTNcS1VTLYloyWtw7h3COHSXhndi57fQ5KRaol5YhLSAxSQy/xIc5OWBGctufqdxgjpVWQmZmQzCofqeiqMYc52O+YPMeGmXpuv0DhlqIoo4wMBVAx79f51bY3C0BUomBjA0bKVXSkSiJREoiURKIlESiJREoiURKIlESiLLeML+3hZWldteBiJQCSMnffGB0yT02zis2somTPD3OOW3mqlVWRU/wAevJQ+DXkN4ZpLdWW5VSyxyEadRB0ttnbVjPakVBTmo7bPW9tvFW6PjX7lnZaW152VVPwDiUFv57Xnmsq65IJcuMLkkAsSCcdgPY1tSCnm/jewEFX2zx47NFuoyWhs5JL6zha3YWwYEtpzkMpI0rjGxbJzz2Hc19p2w0ri0tuBoMrLJ4nBUSnAx9uZ36D85qlkvJ5rK8t5JkVo9KmV2wMa8MrMB1AIG2+rFT8Rhja1r48sS5/StXIavBMC8sO2Zvn4aEXUi14xZ2Sw2rXAjjMSSF0D/wAZpCwzrUekZUknbmu4AIqtDA5zMTRdbFa+Wadz3g3uRY7DkqP8VPDy2/l3tvmNi2hyrMDkglWBzkciDjuPerdHKXXjdmq8Tr90rW2XihYOHwT3j4laMHTtqkONiF9xgnoM9KzqlzInnkpqahlqpcEQ89h5rM8EJihu3eaOC8u21pC0iq4UszbAkEEhmA+1VY4JnRue1pzVj9R1DZGNp4HXwC1+ZyB+Q9VdeAbKeN5C6ukRXkwIy2RggH2zv7io6VjwTfReV4fHI1xJBA+621XVqpREoiURKIlESiJREoiURKIlESiJRFBuOExSSiZ0DOq6BqAIAznl39/c1yWgm6hdBG54e4XIyWG/D+FVu7qQkIkeU3OANT7f/HFRRDvFY/C4/wDyJCNsvn/S88Y4PfvqE96RHLIwEUYyNBO2T6cDcDTuTkDBzWk18Y0avYQCN3wjQan3+B4LY8K8u3thHGPTFFqAyDqBBOoEbHUc/wCQqGxkfnuVQqy5gdIevqNlUT26RQyQS20k0RAe4lG2WJ1EjcEhcA+nljvUFbWlzzdpwj5D79VLwihNO1r45AJCT5n5gX0AK5cY8MWFw0a+VIxgRRiI/wDdn1KrknfmTgHX6ietWoZXxs7pyK+STyOe5zzmTn4q34jZRX6QDZ7YPrYdG0BgFYHfGo7r/wCXB61y1zoieaia62YXG+8PGTiEN0TGY44yugjfPrwRtjbI/aqbo7yBy0oa4R0T6cXu43vtbL8LFfiRBwmF7guhe+lXZEZsI5Gztg6QTsSDknHLc52qQ1DgLfCFjuwrVfhZFcLw9BcagdTeWHzqEe2kHO/POB201VrSwynD7K6botdVVdJREoiURKIlESiJREoiURKIlESiJREoi/OfHhggleP4cv8AEqryetlBKscaMfnyMk8txscmo+1MT8TdVkz1f7GoxxNzdry/1aiONESK1jikdY0XVhyGiUggZbIOo9gRsCewNi5PeK9FEHYTM4ht9Li9z4Z5deeXO0KeOfMrQoiaIlihhJUnRnJYruBsAFU9Bv2ruCSAyhj3dT71Vfikr/2pZAQ6QnET9hfU632vzUrj96wtxDIVWWVMSEH0xpj+I5J5ADYe5A3qnVAPd2MVziyHhufe6loLsb+4nsAzM8sWwHn8lx8JSBXuEHrV5i6SL6l0lFAViPkZQuMNjpirszLNbtYWVRsokJcDdZvjK3iG8t7IsHFwk2FIDGOVWLaM9nC5x71YZ2Zwuk5W8wpI8N+8rCWzFtHBxPiDv8TBEEdV0HUSWUA7bt698HGRVJ1M2WovH5K6OIOjpn0zQMLjfe+3XpyUzwdwGzZ5OIQM0xuGLK8o3Q5OoJlQR6sj7YzirE8sgAidlbks4AarX1UXSURKIlESiJREoiURKIlESiJREoiURKIlEXiSINgkAkbgkZwfai+WBOYVZBK8bGPQHl0hmkACCRtgSQM4225nkBVOWqk7YxMZewuM8vDRSyyY3ZZDYXvYclEFwTcr/B0SZGo6icjGD7Yx19qzBM41jQY8L7553y+llEoczapGQiJrmWTLQynfyIy2kJ0ydOoe7E9K9DRxEYp33Govy2Hlv5rriE7TgpoyDaxIO+589h4L5wXh9ybu4upEMQk0osepSSBpGTgkZAH/AFGuOMSu/ZtipTdwIuRrbe18rqjRxP8A3D5ZRYHQfmyvbnhsbyI7A+YAVDBmVsc8EqQSPY7VVZKad7Iw42ffI5kEC97m/UHytbfQIuCeShTQtdSzW91aK1qACjtg6j/Y7ncYIx71oghgDmOzUeqtuH2SQRJFGumNFCqN9gBgbnc/U1G5xc4uOpX1SK5RKIlESiJREoiURKIlESiJREoiURKIlESiJREoi+MMg9PehX0GxVVacFVDGxw7ohTzWHrOc9efXv3qi6KrxCISfw2II3J5g+m6klMUkpmwAO26BWHw69Nvcbfv3rkcMga0CIYCN25Hz2PmCue0dvmkdvg5JJPv0+lfKfhzYpe2c9z3aXcdB0GQC+ukuLWsu1aKjSiJREoiURKIlESiJREoiURKIlESiJREoiURKIlESiJREoiURKIlESiJREoiURKIlESiJREoiURf/9k=">
            <a:hlinkClick r:id="rId2"/>
          </p:cNvPr>
          <p:cNvSpPr>
            <a:spLocks noChangeAspect="1" noChangeArrowheads="1"/>
          </p:cNvSpPr>
          <p:nvPr/>
        </p:nvSpPr>
        <p:spPr bwMode="auto">
          <a:xfrm>
            <a:off x="307975" y="-1698625"/>
            <a:ext cx="2657475" cy="386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ea typeface="ＭＳ Ｐゴシック" panose="020B0600070205080204" pitchFamily="34" charset="-128"/>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ＭＳ Ｐゴシック" panose="020B0600070205080204" pitchFamily="34" charset="-128"/>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ea typeface="ＭＳ Ｐゴシック" panose="020B0600070205080204" pitchFamily="34" charset="-128"/>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ea typeface="ＭＳ Ｐゴシック" panose="020B0600070205080204" pitchFamily="34" charset="-128"/>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9pPr>
          </a:lstStyle>
          <a:p>
            <a:pPr eaLnBrk="1" hangingPunct="1">
              <a:spcBef>
                <a:spcPct val="0"/>
              </a:spcBef>
              <a:buClrTx/>
              <a:buSzTx/>
              <a:buFontTx/>
              <a:buNone/>
            </a:pPr>
            <a:endParaRPr lang="en-GB" altLang="en-US" sz="1800">
              <a:latin typeface="Arial" panose="020B0604020202020204" pitchFamily="34" charset="0"/>
            </a:endParaRPr>
          </a:p>
        </p:txBody>
      </p:sp>
      <p:pic>
        <p:nvPicPr>
          <p:cNvPr id="19461" name="Picture 6" descr="http://www.barcelona-apartments.pro/wp-content/uploads/2011/11/colorful_question_mark-e1323444206814.jpg">
            <a:hlinkClick r:id="rId3" tooltip="Questions"/>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8038" y="2016125"/>
            <a:ext cx="2808287" cy="408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588106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1"/>
          <p:cNvSpPr>
            <a:spLocks noGrp="1"/>
          </p:cNvSpPr>
          <p:nvPr>
            <p:ph idx="1"/>
          </p:nvPr>
        </p:nvSpPr>
        <p:spPr/>
        <p:txBody>
          <a:bodyPr/>
          <a:lstStyle/>
          <a:p>
            <a:pPr algn="ctr" eaLnBrk="1" hangingPunct="1">
              <a:buFont typeface="Wingdings 3" panose="05040102010807070707" pitchFamily="18" charset="2"/>
              <a:buNone/>
            </a:pPr>
            <a:r>
              <a:rPr lang="en-GB" altLang="en-US" sz="3500" smtClean="0">
                <a:latin typeface="Comic Sans MS" panose="030F0702030302020204" pitchFamily="66" charset="0"/>
              </a:rPr>
              <a:t>Thank you for attending </a:t>
            </a:r>
          </a:p>
          <a:p>
            <a:pPr algn="ctr" eaLnBrk="1" hangingPunct="1">
              <a:buFont typeface="Wingdings 3" panose="05040102010807070707" pitchFamily="18" charset="2"/>
              <a:buNone/>
            </a:pPr>
            <a:endParaRPr lang="en-GB" altLang="en-US" sz="3500" smtClean="0">
              <a:latin typeface="Comic Sans MS" panose="030F0702030302020204" pitchFamily="66" charset="0"/>
            </a:endParaRPr>
          </a:p>
          <a:p>
            <a:pPr algn="ctr" eaLnBrk="1" hangingPunct="1">
              <a:buFont typeface="Wingdings 3" panose="05040102010807070707" pitchFamily="18" charset="2"/>
              <a:buNone/>
            </a:pPr>
            <a:r>
              <a:rPr lang="en-GB" altLang="en-US" sz="3500" smtClean="0">
                <a:latin typeface="Comic Sans MS" panose="030F0702030302020204" pitchFamily="66" charset="0"/>
              </a:rPr>
              <a:t>We look forward to working in partnership with you.</a:t>
            </a:r>
          </a:p>
        </p:txBody>
      </p:sp>
      <p:pic>
        <p:nvPicPr>
          <p:cNvPr id="2048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15200" y="5029200"/>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596565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431</TotalTime>
  <Words>463</Words>
  <Application>Microsoft Office PowerPoint</Application>
  <PresentationFormat>On-screen Show (4:3)</PresentationFormat>
  <Paragraphs>105</Paragraphs>
  <Slides>12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ＭＳ Ｐゴシック</vt:lpstr>
      <vt:lpstr>Arial</vt:lpstr>
      <vt:lpstr>Calibri</vt:lpstr>
      <vt:lpstr>Comic Sans MS</vt:lpstr>
      <vt:lpstr>Lucida Sans Unicode</vt:lpstr>
      <vt:lpstr>Verdana</vt:lpstr>
      <vt:lpstr>Wingdings 2</vt:lpstr>
      <vt:lpstr>Wingdings 3</vt:lpstr>
      <vt:lpstr>Concourse</vt:lpstr>
      <vt:lpstr>Key Stage 1   Curriculum Meeting</vt:lpstr>
      <vt:lpstr>Key Stage 1 Teachers</vt:lpstr>
      <vt:lpstr>Year 1 Home Learning</vt:lpstr>
      <vt:lpstr>Year 2 Home Learning</vt:lpstr>
      <vt:lpstr>Reading</vt:lpstr>
      <vt:lpstr>Physical Education</vt:lpstr>
      <vt:lpstr>Topic Work   International Primary Curriculum </vt:lpstr>
      <vt:lpstr>Key Dates  </vt:lpstr>
      <vt:lpstr>Uniform</vt:lpstr>
      <vt:lpstr>Other  </vt:lpstr>
      <vt:lpstr>Questions  </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1 Homework &amp; Curriculum Meeting</dc:title>
  <dc:creator>rchahal</dc:creator>
  <cp:lastModifiedBy>Sophie Artoonian (Westbrook Primary School)</cp:lastModifiedBy>
  <cp:revision>52</cp:revision>
  <dcterms:created xsi:type="dcterms:W3CDTF">2011-09-20T10:02:39Z</dcterms:created>
  <dcterms:modified xsi:type="dcterms:W3CDTF">2018-04-19T11:34:33Z</dcterms:modified>
</cp:coreProperties>
</file>