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51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821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25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261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346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8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37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498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98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48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4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4C766-FCF1-44C7-A101-FF0009FAE963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4678B-4DF8-4632-9B76-F8945718FA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425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url=https://www.shutterstock.com/search/kid%2Blistening%2Bstory&amp;psig=AOvVaw3TMqwN9R4ywXU-43wXH_9-&amp;ust=1602672450256000&amp;source=images&amp;cd=vfe&amp;ved=0CAIQjRxqFwoTCMChq7iysewCFQAAAAAdAAAAABAD" TargetMode="External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png"/><Relationship Id="rId10" Type="http://schemas.openxmlformats.org/officeDocument/2006/relationships/image" Target="../media/image27.jpg"/><Relationship Id="rId4" Type="http://schemas.openxmlformats.org/officeDocument/2006/relationships/image" Target="../media/image22.jpeg"/><Relationship Id="rId9" Type="http://schemas.openxmlformats.org/officeDocument/2006/relationships/image" Target="../media/image2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28.JPG"/><Relationship Id="rId7" Type="http://schemas.openxmlformats.org/officeDocument/2006/relationships/hyperlink" Target="https://www.google.co.uk/url?sa=i&amp;url=https://www.kindergartenkindergarten.com/2012/06/problem-solving-measurement.html&amp;psig=AOvVaw2WLJrNmRdKraH377W3mP8D&amp;ust=1602676860987000&amp;source=images&amp;cd=vfe&amp;ved=0CAIQjRxqFwoTCKi1kOPCsewCFQAAAAAdAAAAABAD" TargetMode="External"/><Relationship Id="rId12" Type="http://schemas.openxmlformats.org/officeDocument/2006/relationships/image" Target="../media/image3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11" Type="http://schemas.openxmlformats.org/officeDocument/2006/relationships/image" Target="../media/image35.jpeg"/><Relationship Id="rId5" Type="http://schemas.openxmlformats.org/officeDocument/2006/relationships/image" Target="../media/image30.jpg"/><Relationship Id="rId10" Type="http://schemas.openxmlformats.org/officeDocument/2006/relationships/image" Target="../media/image34.jpg"/><Relationship Id="rId4" Type="http://schemas.openxmlformats.org/officeDocument/2006/relationships/image" Target="../media/image29.jpe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2675" y="679269"/>
            <a:ext cx="8482149" cy="5324535"/>
          </a:xfrm>
          <a:prstGeom prst="rect">
            <a:avLst/>
          </a:prstGeom>
          <a:solidFill>
            <a:srgbClr val="3399FF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500" dirty="0" smtClean="0">
                <a:latin typeface="Comic Sans MS" panose="030F0702030302020204" pitchFamily="66" charset="0"/>
              </a:rPr>
              <a:t>Welcome to Nursery’s Curriculum Meeting</a:t>
            </a:r>
            <a:endParaRPr lang="en-GB" sz="8500" dirty="0">
              <a:latin typeface="Comic Sans MS" panose="030F0702030302020204" pitchFamily="66" charset="0"/>
            </a:endParaRPr>
          </a:p>
        </p:txBody>
      </p:sp>
      <p:pic>
        <p:nvPicPr>
          <p:cNvPr id="1030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3211" y="305050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26880" y="204901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3211" y="5090410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109168" y="5186204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0092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65462" y="104753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252857" y="0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34982" y="5251518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178834" y="5251519"/>
            <a:ext cx="28651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70217" y="1759131"/>
            <a:ext cx="5233852" cy="646331"/>
          </a:xfrm>
          <a:prstGeom prst="rect">
            <a:avLst/>
          </a:prstGeom>
          <a:solidFill>
            <a:srgbClr val="33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Introducing the team.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83"/>
          <a:stretch/>
        </p:blipFill>
        <p:spPr>
          <a:xfrm>
            <a:off x="1371472" y="2809566"/>
            <a:ext cx="1298303" cy="14033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0"/>
          <a:stretch/>
        </p:blipFill>
        <p:spPr>
          <a:xfrm>
            <a:off x="5328265" y="2809566"/>
            <a:ext cx="1245581" cy="140335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52"/>
          <a:stretch/>
        </p:blipFill>
        <p:spPr>
          <a:xfrm>
            <a:off x="8736203" y="2809566"/>
            <a:ext cx="1296797" cy="138466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05666" y="4362159"/>
            <a:ext cx="179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      Mrs Lewis </a:t>
            </a:r>
          </a:p>
          <a:p>
            <a:r>
              <a:rPr lang="en-GB" sz="1600" dirty="0" smtClean="0"/>
              <a:t>Nursery Teacher</a:t>
            </a:r>
            <a:endParaRPr lang="en-GB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5042134" y="4362160"/>
            <a:ext cx="1593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   Mrs Lawrence</a:t>
            </a:r>
          </a:p>
          <a:p>
            <a:r>
              <a:rPr lang="en-GB" sz="1600" dirty="0" smtClean="0"/>
              <a:t>   Nursery Nurse</a:t>
            </a:r>
            <a:endParaRPr lang="en-GB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8473441" y="4362160"/>
            <a:ext cx="2046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    Miss </a:t>
            </a:r>
            <a:r>
              <a:rPr lang="en-GB" sz="1600" dirty="0" err="1" smtClean="0">
                <a:latin typeface="Comic Sans MS" panose="030F0702030302020204" pitchFamily="66" charset="0"/>
              </a:rPr>
              <a:t>Wetton</a:t>
            </a:r>
            <a:endParaRPr lang="en-GB" sz="1600" dirty="0" smtClean="0">
              <a:latin typeface="Comic Sans MS" panose="030F0702030302020204" pitchFamily="66" charset="0"/>
            </a:endParaRPr>
          </a:p>
          <a:p>
            <a:r>
              <a:rPr lang="en-GB" sz="1600" dirty="0" smtClean="0">
                <a:latin typeface="Comic Sans MS" panose="030F0702030302020204" pitchFamily="66" charset="0"/>
              </a:rPr>
              <a:t>Nursery </a:t>
            </a:r>
            <a:r>
              <a:rPr lang="en-GB" sz="1600" dirty="0" err="1" smtClean="0">
                <a:latin typeface="Comic Sans MS" panose="030F0702030302020204" pitchFamily="66" charset="0"/>
              </a:rPr>
              <a:t>Assisstant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412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09436" y="146811"/>
            <a:ext cx="8456023" cy="954107"/>
          </a:xfrm>
          <a:prstGeom prst="rect">
            <a:avLst/>
          </a:prstGeom>
          <a:solidFill>
            <a:srgbClr val="33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We have really enjoyed getting to know your children over the last few weeks.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97592" y="5790048"/>
            <a:ext cx="7985760" cy="954107"/>
          </a:xfrm>
          <a:prstGeom prst="rect">
            <a:avLst/>
          </a:prstGeom>
          <a:solidFill>
            <a:srgbClr val="33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In nursery we learn through play, and we have been very busy learning.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95" t="7746" r="5905" b="35999"/>
          <a:stretch/>
        </p:blipFill>
        <p:spPr>
          <a:xfrm rot="20660829">
            <a:off x="217086" y="1778518"/>
            <a:ext cx="2584700" cy="14253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5" t="2793" r="10667" b="14667"/>
          <a:stretch/>
        </p:blipFill>
        <p:spPr>
          <a:xfrm rot="740935">
            <a:off x="1010792" y="3577652"/>
            <a:ext cx="2174115" cy="17026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35" r="15215"/>
          <a:stretch/>
        </p:blipFill>
        <p:spPr>
          <a:xfrm rot="20165169">
            <a:off x="6547293" y="3613379"/>
            <a:ext cx="2451120" cy="160649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0" t="16000" r="25619"/>
          <a:stretch/>
        </p:blipFill>
        <p:spPr>
          <a:xfrm>
            <a:off x="3211338" y="1527101"/>
            <a:ext cx="1728232" cy="19246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2" t="12699" r="8095" b="12381"/>
          <a:stretch/>
        </p:blipFill>
        <p:spPr>
          <a:xfrm rot="20706762">
            <a:off x="3677423" y="3524203"/>
            <a:ext cx="2480792" cy="16372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3" t="15873" r="12857" b="19238"/>
          <a:stretch/>
        </p:blipFill>
        <p:spPr>
          <a:xfrm rot="1053569">
            <a:off x="5641164" y="1833873"/>
            <a:ext cx="2316480" cy="13748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9" t="21969" r="10667" b="19999"/>
          <a:stretch/>
        </p:blipFill>
        <p:spPr>
          <a:xfrm rot="285644">
            <a:off x="9250516" y="1644948"/>
            <a:ext cx="2428073" cy="1473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7" t="28952" r="3809" b="5651"/>
          <a:stretch/>
        </p:blipFill>
        <p:spPr>
          <a:xfrm rot="1514557">
            <a:off x="9503924" y="3689271"/>
            <a:ext cx="2512756" cy="1325566"/>
          </a:xfrm>
          <a:prstGeom prst="rect">
            <a:avLst/>
          </a:prstGeom>
        </p:spPr>
      </p:pic>
      <p:pic>
        <p:nvPicPr>
          <p:cNvPr id="1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65462" y="160113"/>
            <a:ext cx="1690630" cy="12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044922" y="186913"/>
            <a:ext cx="1690630" cy="12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42023" y="5416075"/>
            <a:ext cx="1690630" cy="12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148292" y="5406906"/>
            <a:ext cx="1690630" cy="123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259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0029" y="1900982"/>
            <a:ext cx="17811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Encourage your child to take off and put on their coat themselves.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0617" y="574766"/>
            <a:ext cx="7019109" cy="523220"/>
          </a:xfrm>
          <a:prstGeom prst="rect">
            <a:avLst/>
          </a:prstGeom>
          <a:solidFill>
            <a:srgbClr val="33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Helping your child to be independent.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65462" y="10475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448800" y="209256"/>
            <a:ext cx="256032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26273" y="5225393"/>
            <a:ext cx="2760617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72600" y="5308125"/>
            <a:ext cx="2712720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ransparent Winter Coats Clipart - Putting On A Winter Coat , Free  Transparent Clipart - Clipart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05" y="2036469"/>
            <a:ext cx="1044575" cy="906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ut Shoes Stock Illustrations – 127 Put Shoes Stock Illustrations, Vectors  &amp; Clipart - Dreams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91" y="3422059"/>
            <a:ext cx="1324204" cy="1324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68939" y="3497937"/>
            <a:ext cx="21575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Encourage your child to take off and put on their shoes themselves.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030" name="Picture 6" descr="Cartoon Boy On Toilet Images, Stock Photos &amp; Vectors | Shutterstock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9" r="8486" b="8314"/>
          <a:stretch/>
        </p:blipFill>
        <p:spPr bwMode="auto">
          <a:xfrm>
            <a:off x="6557555" y="1689463"/>
            <a:ext cx="1277961" cy="13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203474" y="1951090"/>
            <a:ext cx="2525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omic Sans MS" panose="030F0702030302020204" pitchFamily="66" charset="0"/>
              </a:rPr>
              <a:t>Encourage your child to use the toilet. And to ask for help when they need it.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1" name="Picture 2" descr="Child Talking Teacher To Stock Illustrations – 76 Child Talking Teacher To  Stock Illustrations, Vectors &amp; Clipart - Dreamstim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3" r="7981"/>
          <a:stretch/>
        </p:blipFill>
        <p:spPr bwMode="auto">
          <a:xfrm>
            <a:off x="6479177" y="3538090"/>
            <a:ext cx="1384664" cy="133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521337" y="3731383"/>
            <a:ext cx="2516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Encourage your child to come to tell an adult if they are upset or hurt.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769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7564" y="10475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7564" y="5281999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26880" y="537779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157062" y="104752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4068" y="1215254"/>
            <a:ext cx="4452938" cy="324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126377" y="444137"/>
            <a:ext cx="5608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Development matters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05349" y="5050971"/>
            <a:ext cx="49551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All children up to the end of their reception year follow the EYFS Curriculum whatever setting they are 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6168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7564" y="10475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70421" y="0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0" y="537779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509759" y="5229747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196046" y="609600"/>
            <a:ext cx="55299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Effective Learning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30584" y="1367246"/>
            <a:ext cx="560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In nursery activities are set up to involve effective learning.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96046" y="2432669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charset="0"/>
              <a:buChar char="n"/>
              <a:defRPr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Playing and exploring</a:t>
            </a:r>
          </a:p>
          <a:p>
            <a:pPr>
              <a:buFont typeface="Wingdings" charset="0"/>
              <a:buChar char="n"/>
              <a:defRPr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Active independent learning</a:t>
            </a:r>
          </a:p>
          <a:p>
            <a:pPr>
              <a:buFont typeface="Wingdings" charset="0"/>
              <a:buChar char="n"/>
              <a:defRPr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Being independent and choosing for themselves</a:t>
            </a:r>
          </a:p>
          <a:p>
            <a:pPr>
              <a:buFont typeface="Wingdings" charset="0"/>
              <a:buChar char="n"/>
              <a:defRPr/>
            </a:pP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Creating and thinking critically</a:t>
            </a:r>
          </a:p>
        </p:txBody>
      </p:sp>
      <p:pic>
        <p:nvPicPr>
          <p:cNvPr id="10" name="Picture 4" descr="http://www.getmecc.com/images/active-learning-activitie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954" y="5009795"/>
            <a:ext cx="2053886" cy="1374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://t3.gstatic.com/images?q=tbn:ANd9GcTAXWSxi-wN8GFh5_uRUlNCR5RR6iGiYXNAJ84KbDT7usa43iMQh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426" y="4619803"/>
            <a:ext cx="1717040" cy="1678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http://us.123rf.com/400wm/400/400/yobro10/yobro101112/yobro10111200017/12036731-children-outdoors-playing-and-exploring-natur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766" y="5047691"/>
            <a:ext cx="1944280" cy="1298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55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17564" y="10475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126581" y="170067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278672" y="5290708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96547" y="5177496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960913" y="400781"/>
            <a:ext cx="6000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EYFS Curriculum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00549" y="1375954"/>
            <a:ext cx="4798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The EYFS curriculum is split in to 7 areas.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0" y="2094789"/>
            <a:ext cx="6096000" cy="26684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GB" sz="2400" b="1" u="sng" dirty="0">
                <a:latin typeface="Comic Sans MS" panose="030F0702030302020204" pitchFamily="66" charset="0"/>
                <a:cs typeface="Calibri" charset="0"/>
              </a:rPr>
              <a:t>Prime areas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Personal, Social and Emotional development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Communication and language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Physical Development</a:t>
            </a:r>
          </a:p>
          <a:p>
            <a:pPr algn="ctr">
              <a:lnSpc>
                <a:spcPct val="90000"/>
              </a:lnSpc>
              <a:defRPr/>
            </a:pPr>
            <a:endParaRPr lang="en-GB" dirty="0">
              <a:latin typeface="Comic Sans MS" panose="030F0702030302020204" pitchFamily="66" charset="0"/>
              <a:cs typeface="Calibri" charset="0"/>
            </a:endParaRPr>
          </a:p>
          <a:p>
            <a:pPr algn="ctr">
              <a:lnSpc>
                <a:spcPct val="90000"/>
              </a:lnSpc>
              <a:defRPr/>
            </a:pPr>
            <a:r>
              <a:rPr lang="en-GB" b="1" u="sng" dirty="0">
                <a:latin typeface="Comic Sans MS" panose="030F0702030302020204" pitchFamily="66" charset="0"/>
                <a:cs typeface="Calibri" charset="0"/>
              </a:rPr>
              <a:t>Specific areas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Literacy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Mathematics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Understanding the world</a:t>
            </a:r>
          </a:p>
          <a:p>
            <a:pPr algn="ctr">
              <a:lnSpc>
                <a:spcPct val="90000"/>
              </a:lnSpc>
              <a:defRPr/>
            </a:pPr>
            <a:r>
              <a:rPr lang="en-GB" dirty="0">
                <a:latin typeface="Comic Sans MS" panose="030F0702030302020204" pitchFamily="66" charset="0"/>
                <a:cs typeface="Calibri" charset="0"/>
              </a:rPr>
              <a:t>Expressive arts and design</a:t>
            </a:r>
          </a:p>
        </p:txBody>
      </p:sp>
    </p:spTree>
    <p:extLst>
      <p:ext uri="{BB962C8B-B14F-4D97-AF65-F5344CB8AC3E}">
        <p14:creationId xmlns:p14="http://schemas.microsoft.com/office/powerpoint/2010/main" val="2881534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9655" y="149842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35586" y="0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0" y="537779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431381" y="5377792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82537" y="226422"/>
            <a:ext cx="60089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What does this look like in Nursery</a:t>
            </a:r>
          </a:p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Prime areas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Payback or pay back? Children understand revenge before reciprocity, study  says | University of Californi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09" r="17483"/>
          <a:stretch/>
        </p:blipFill>
        <p:spPr bwMode="auto">
          <a:xfrm>
            <a:off x="1222240" y="1882775"/>
            <a:ext cx="2014226" cy="160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41732" y="1843266"/>
            <a:ext cx="21771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PSED</a:t>
            </a:r>
            <a:endParaRPr lang="en-GB" sz="14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Children playing together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Sharing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Waiting, taking turns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Talking to each other.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4"/>
          <a:stretch/>
        </p:blipFill>
        <p:spPr>
          <a:xfrm>
            <a:off x="7159272" y="1296770"/>
            <a:ext cx="1436914" cy="14621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0" r="10751"/>
          <a:stretch/>
        </p:blipFill>
        <p:spPr>
          <a:xfrm>
            <a:off x="8525657" y="1322956"/>
            <a:ext cx="1683146" cy="1574072"/>
          </a:xfrm>
          <a:prstGeom prst="rect">
            <a:avLst/>
          </a:prstGeom>
        </p:spPr>
      </p:pic>
      <p:sp>
        <p:nvSpPr>
          <p:cNvPr id="10" name="AutoShape 2" descr="Preschool Pencil Grasp Activities to Improve Grip &amp; Strength - BrightHub  Education"/>
          <p:cNvSpPr>
            <a:spLocks noChangeAspect="1" noChangeArrowheads="1"/>
          </p:cNvSpPr>
          <p:nvPr/>
        </p:nvSpPr>
        <p:spPr bwMode="auto">
          <a:xfrm>
            <a:off x="63500" y="-136525"/>
            <a:ext cx="18383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 descr="Preschool Pencil Grasp Activities to Improve Grip &amp; Strength - BrightHub  Education"/>
          <p:cNvSpPr>
            <a:spLocks noChangeAspect="1" noChangeArrowheads="1"/>
          </p:cNvSpPr>
          <p:nvPr/>
        </p:nvSpPr>
        <p:spPr bwMode="auto">
          <a:xfrm>
            <a:off x="215900" y="15875"/>
            <a:ext cx="18383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7" t="12629" r="12438" b="19485"/>
          <a:stretch/>
        </p:blipFill>
        <p:spPr>
          <a:xfrm>
            <a:off x="9423581" y="2716293"/>
            <a:ext cx="1633033" cy="13977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9" r="28443" b="5820"/>
          <a:stretch/>
        </p:blipFill>
        <p:spPr>
          <a:xfrm>
            <a:off x="7833357" y="2569329"/>
            <a:ext cx="1502229" cy="156985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354056" y="4081882"/>
            <a:ext cx="31089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Climbing, running, jumping,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Using scissors and mark making tools.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Independence skills such as dressing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5" name="AutoShape 6" descr="Kid Listening Story Images, Stock Photos &amp; Vectors | Shutterstock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8" descr="Kid Listening Story Images, Stock Photos &amp; Vectors | Shutterstock">
            <a:hlinkClick r:id="rId8"/>
          </p:cNvPr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10" descr="Clipart Children Listening To A Story | Free Images at Clker.com - vector  clip art online, royalty free &amp; public domain"/>
          <p:cNvSpPr>
            <a:spLocks noChangeAspect="1" noChangeArrowheads="1"/>
          </p:cNvSpPr>
          <p:nvPr/>
        </p:nvSpPr>
        <p:spPr bwMode="auto">
          <a:xfrm>
            <a:off x="63500" y="-136525"/>
            <a:ext cx="18478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12" descr="Clipart Children Listening To A Story | Free Images at Clker.com - vector  clip art online, royalty free &amp; public domain"/>
          <p:cNvSpPr>
            <a:spLocks noChangeAspect="1" noChangeArrowheads="1"/>
          </p:cNvSpPr>
          <p:nvPr/>
        </p:nvSpPr>
        <p:spPr bwMode="auto">
          <a:xfrm>
            <a:off x="215900" y="15875"/>
            <a:ext cx="18478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14" descr="Clipart Children Listening To A Story | Free Images at Clker.com - vector  clip art online, royalty free &amp; public domain"/>
          <p:cNvSpPr>
            <a:spLocks noChangeAspect="1" noChangeArrowheads="1"/>
          </p:cNvSpPr>
          <p:nvPr/>
        </p:nvSpPr>
        <p:spPr bwMode="auto">
          <a:xfrm>
            <a:off x="368300" y="168275"/>
            <a:ext cx="18478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98" y="3865720"/>
            <a:ext cx="2105893" cy="14030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380" y="4528457"/>
            <a:ext cx="1772414" cy="112937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357781" y="4762239"/>
            <a:ext cx="332219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Communication and Language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Listening and responding to stories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Joining in with songs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Talking to others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Responding to and asking questions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180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9655" y="149842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62511" y="149841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9655" y="5305096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62512" y="5305096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09455" y="566778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What does this look like in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Nursery</a:t>
            </a:r>
          </a:p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Specific areas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1" y="2691392"/>
            <a:ext cx="1463059" cy="11850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5" y="1602424"/>
            <a:ext cx="1801091" cy="11998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49176" y="1393159"/>
            <a:ext cx="189966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Enjoying books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Listening to and making up stories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Talking about stories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Making marks and talking about what they mean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2" b="18168"/>
          <a:stretch/>
        </p:blipFill>
        <p:spPr>
          <a:xfrm>
            <a:off x="7858606" y="1249526"/>
            <a:ext cx="1924480" cy="12540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209" y="1405029"/>
            <a:ext cx="1693710" cy="1270282"/>
          </a:xfrm>
          <a:prstGeom prst="rect">
            <a:avLst/>
          </a:prstGeom>
        </p:spPr>
      </p:pic>
      <p:pic>
        <p:nvPicPr>
          <p:cNvPr id="1026" name="Picture 2" descr="Math Problem Solving: Measurement--Length - Kindergarten Kindergarte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1687813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831417" y="1624604"/>
            <a:ext cx="30663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Mathematical Development</a:t>
            </a:r>
          </a:p>
          <a:p>
            <a:pPr algn="ctr"/>
            <a:r>
              <a:rPr lang="en-GB" sz="1600" dirty="0" smtClean="0">
                <a:latin typeface="Comic Sans MS" panose="030F0702030302020204" pitchFamily="66" charset="0"/>
              </a:rPr>
              <a:t>Counting</a:t>
            </a:r>
          </a:p>
          <a:p>
            <a:pPr algn="ctr"/>
            <a:r>
              <a:rPr lang="en-GB" sz="1600" dirty="0">
                <a:latin typeface="Comic Sans MS" panose="030F0702030302020204" pitchFamily="66" charset="0"/>
              </a:rPr>
              <a:t>c</a:t>
            </a:r>
            <a:r>
              <a:rPr lang="en-GB" sz="1600" dirty="0" smtClean="0">
                <a:latin typeface="Comic Sans MS" panose="030F0702030302020204" pitchFamily="66" charset="0"/>
              </a:rPr>
              <a:t>omparing </a:t>
            </a:r>
          </a:p>
          <a:p>
            <a:pPr algn="ctr"/>
            <a:r>
              <a:rPr lang="en-GB" sz="1600" dirty="0" smtClean="0">
                <a:latin typeface="Comic Sans MS" panose="030F0702030302020204" pitchFamily="66" charset="0"/>
              </a:rPr>
              <a:t>describing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5" r="20349" b="18209"/>
          <a:stretch/>
        </p:blipFill>
        <p:spPr>
          <a:xfrm>
            <a:off x="2791897" y="4725423"/>
            <a:ext cx="1684570" cy="13014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923" y="4083571"/>
            <a:ext cx="1655646" cy="138725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532005" y="5954306"/>
            <a:ext cx="2964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Using technology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Exploring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Asking questions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05851" y="5692663"/>
            <a:ext cx="29290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5"/>
                </a:solidFill>
                <a:latin typeface="Comic Sans MS" panose="030F0702030302020204" pitchFamily="66" charset="0"/>
              </a:rPr>
              <a:t>Understanding the World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8" t="6202" r="19697" b="3939"/>
          <a:stretch/>
        </p:blipFill>
        <p:spPr>
          <a:xfrm>
            <a:off x="5558500" y="3577073"/>
            <a:ext cx="846697" cy="16576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197" y="3556360"/>
            <a:ext cx="2020287" cy="13468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174" y="4486286"/>
            <a:ext cx="1553783" cy="116533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425484" y="3488848"/>
            <a:ext cx="351035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Using and exploring materials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Dancing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Making music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Painting 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Role play</a:t>
            </a:r>
          </a:p>
        </p:txBody>
      </p:sp>
    </p:spTree>
    <p:extLst>
      <p:ext uri="{BB962C8B-B14F-4D97-AF65-F5344CB8AC3E}">
        <p14:creationId xmlns:p14="http://schemas.microsoft.com/office/powerpoint/2010/main" val="234256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207818" y="324688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09654" y="5220606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509759" y="537779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364491" y="0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821203" y="453852"/>
            <a:ext cx="4117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5"/>
                </a:solidFill>
                <a:latin typeface="Comic Sans MS" panose="030F0702030302020204" pitchFamily="66" charset="0"/>
              </a:rPr>
              <a:t>Topic based learning</a:t>
            </a:r>
            <a:endParaRPr lang="en-GB" sz="2800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" y="1687271"/>
            <a:ext cx="1828800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38"/>
          <a:stretch>
            <a:fillRect/>
          </a:stretch>
        </p:blipFill>
        <p:spPr bwMode="auto">
          <a:xfrm>
            <a:off x="7541618" y="913513"/>
            <a:ext cx="1711325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871" y="3368357"/>
            <a:ext cx="2033587" cy="140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86"/>
          <a:stretch>
            <a:fillRect/>
          </a:stretch>
        </p:blipFill>
        <p:spPr bwMode="auto">
          <a:xfrm>
            <a:off x="4696980" y="3417569"/>
            <a:ext cx="1947863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368" y="3391593"/>
            <a:ext cx="1947863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341120" y="3006556"/>
            <a:ext cx="1845051" cy="375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Marvellous Me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37203" y="2856236"/>
            <a:ext cx="2224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Once Upon a Time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85572" y="4754740"/>
            <a:ext cx="1808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Super Heroes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45948" y="4780482"/>
            <a:ext cx="12679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Animals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25770" y="5099366"/>
            <a:ext cx="1837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Under the Sea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394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703118" y="107804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438680" y="551718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509759" y="0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62447" y="527323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6" t="3729" r="23552" b="687"/>
          <a:stretch>
            <a:fillRect/>
          </a:stretch>
        </p:blipFill>
        <p:spPr bwMode="auto">
          <a:xfrm rot="21014902">
            <a:off x="474736" y="1719454"/>
            <a:ext cx="1349375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255" y="324688"/>
            <a:ext cx="60405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Tracking your child’s learning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17" t="15344" r="25708" b="8022"/>
          <a:stretch>
            <a:fillRect/>
          </a:stretch>
        </p:blipFill>
        <p:spPr bwMode="auto">
          <a:xfrm>
            <a:off x="5083909" y="942210"/>
            <a:ext cx="1333500" cy="209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2" r="20682" b="4626"/>
          <a:stretch>
            <a:fillRect/>
          </a:stretch>
        </p:blipFill>
        <p:spPr bwMode="auto">
          <a:xfrm rot="1213730">
            <a:off x="7138087" y="4146136"/>
            <a:ext cx="1577610" cy="225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9" r="12848"/>
          <a:stretch/>
        </p:blipFill>
        <p:spPr bwMode="auto">
          <a:xfrm>
            <a:off x="242812" y="4127945"/>
            <a:ext cx="2171700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38" r="15682"/>
          <a:stretch/>
        </p:blipFill>
        <p:spPr bwMode="auto">
          <a:xfrm>
            <a:off x="9509759" y="1933927"/>
            <a:ext cx="2400301" cy="226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959951" y="1588011"/>
            <a:ext cx="208266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We use a program called learning book. These are the tablets we use to capture your child’s learning.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68816" y="1195079"/>
            <a:ext cx="22808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We </a:t>
            </a:r>
            <a:r>
              <a:rPr lang="en-GB" altLang="en-US" dirty="0" smtClean="0">
                <a:latin typeface="Comic Sans MS" panose="030F0702030302020204" pitchFamily="66" charset="0"/>
              </a:rPr>
              <a:t> </a:t>
            </a:r>
            <a:r>
              <a:rPr lang="en-GB" altLang="en-US" dirty="0">
                <a:latin typeface="Comic Sans MS" panose="030F0702030302020204" pitchFamily="66" charset="0"/>
              </a:rPr>
              <a:t>can take videos and pictures of the learning </a:t>
            </a:r>
            <a:r>
              <a:rPr lang="en-GB" altLang="en-US" dirty="0" smtClean="0">
                <a:latin typeface="Comic Sans MS" panose="030F0702030302020204" pitchFamily="66" charset="0"/>
              </a:rPr>
              <a:t>taking </a:t>
            </a:r>
            <a:r>
              <a:rPr lang="en-GB" altLang="en-US" dirty="0">
                <a:latin typeface="Comic Sans MS" panose="030F0702030302020204" pitchFamily="66" charset="0"/>
              </a:rPr>
              <a:t>place.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387113" y="3776145"/>
            <a:ext cx="19578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Comic Sans MS" panose="030F0702030302020204" pitchFamily="66" charset="0"/>
              </a:rPr>
              <a:t>We then add our assessment of how that observation links to the learning objectives in the nursery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2663908" y="3942910"/>
            <a:ext cx="188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Comic Sans MS" panose="030F0702030302020204" pitchFamily="66" charset="0"/>
              </a:rPr>
              <a:t>You get a personal log in to use at home. You can see all the exciting/fun learning your child has done.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677391" y="4255690"/>
            <a:ext cx="2346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>
                <a:latin typeface="Comic Sans MS" panose="030F0702030302020204" pitchFamily="66" charset="0"/>
              </a:rPr>
              <a:t>You can click on an image in the learning journal to enlarge 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07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204354" y="204785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475815" y="204784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0" y="5220131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475814" y="526447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91372" y="308838"/>
            <a:ext cx="6026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3399FF"/>
                </a:solidFill>
                <a:latin typeface="Comic Sans MS" panose="030F0702030302020204" pitchFamily="66" charset="0"/>
              </a:rPr>
              <a:t>How can I help at home.</a:t>
            </a:r>
            <a:endParaRPr lang="en-GB" sz="2800" dirty="0">
              <a:solidFill>
                <a:srgbClr val="3399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8438">
            <a:off x="322127" y="2204136"/>
            <a:ext cx="2446693" cy="16378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1120" y="3878065"/>
            <a:ext cx="20040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Share books with your child.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76" t="5859" r="16497" b="7475"/>
          <a:stretch/>
        </p:blipFill>
        <p:spPr>
          <a:xfrm rot="1310204">
            <a:off x="7907554" y="1740603"/>
            <a:ext cx="2651360" cy="24673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368013" y="1750184"/>
            <a:ext cx="1593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Involve your child in helping with cooking talk about what you are doing count how many eggs </a:t>
            </a:r>
            <a:r>
              <a:rPr lang="en-GB" dirty="0" err="1" smtClean="0">
                <a:latin typeface="Comic Sans MS" panose="030F0702030302020204" pitchFamily="66" charset="0"/>
              </a:rPr>
              <a:t>etc</a:t>
            </a:r>
            <a:r>
              <a:rPr lang="en-GB" dirty="0" smtClean="0">
                <a:latin typeface="Comic Sans MS" panose="030F0702030302020204" pitchFamily="66" charset="0"/>
              </a:rPr>
              <a:t> you are using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0" t="6253" r="5731" b="14849"/>
          <a:stretch/>
        </p:blipFill>
        <p:spPr>
          <a:xfrm rot="20024134">
            <a:off x="3250236" y="4107216"/>
            <a:ext cx="2540256" cy="16625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2246">
            <a:off x="6112563" y="4313320"/>
            <a:ext cx="1984347" cy="15250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825127" y="5567541"/>
            <a:ext cx="20695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Toys don’t need to be expensive.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12"/>
          <a:stretch/>
        </p:blipFill>
        <p:spPr>
          <a:xfrm rot="21131150">
            <a:off x="3485186" y="1297258"/>
            <a:ext cx="2146711" cy="144683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20287" y="1106246"/>
            <a:ext cx="1386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Limit screen time .turnoff the TV when not being watched.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449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190500" y="10780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35329" y="5377793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503524" y="5206277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appy Children Design, Video Animation Stock Footage Video (100%  Royalty-free) 14146115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15" t="49510" r="19287" b="6110"/>
          <a:stretch/>
        </p:blipFill>
        <p:spPr bwMode="auto">
          <a:xfrm>
            <a:off x="9279082" y="107804"/>
            <a:ext cx="2682241" cy="148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325091" y="443345"/>
            <a:ext cx="5250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5"/>
                </a:solidFill>
                <a:latin typeface="Comic Sans MS" panose="030F0702030302020204" pitchFamily="66" charset="0"/>
              </a:rPr>
              <a:t>Thank you</a:t>
            </a:r>
            <a:endParaRPr lang="en-GB" sz="2800" dirty="0">
              <a:solidFill>
                <a:schemeClr val="accent5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83082" y="1121884"/>
            <a:ext cx="6096000" cy="55646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being 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on time 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at the start and the end of the session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bringing your child</a:t>
            </a:r>
            <a:r>
              <a:rPr lang="en-US" alt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’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s 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water bottle 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everyday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sending a pair of wellies into school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putting your 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child</a:t>
            </a:r>
            <a:r>
              <a:rPr lang="en-US" alt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’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s name 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on EVERYTHING</a:t>
            </a: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working in 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partnership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 with us to settle your child</a:t>
            </a:r>
            <a:endParaRPr lang="en-US" sz="2800" u="sng" kern="0" dirty="0">
              <a:solidFill>
                <a:srgbClr val="000000"/>
              </a:solidFill>
              <a:latin typeface="Comic Sans MS" panose="030F0702030302020204" pitchFamily="66" charset="0"/>
              <a:ea typeface="ＭＳ Ｐゴシック" pitchFamily="34" charset="-128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00007D"/>
              </a:buClr>
              <a:buSzPct val="75000"/>
              <a:buFont typeface="Wingdings" panose="05000000000000000000" pitchFamily="2" charset="2"/>
              <a:buChar char="n"/>
              <a:defRPr/>
            </a:pP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For asking about your child</a:t>
            </a:r>
            <a:r>
              <a:rPr lang="en-US" alt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’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s settling </a:t>
            </a:r>
            <a:r>
              <a:rPr lang="en-US" sz="2800" u="sng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after</a:t>
            </a:r>
            <a:r>
              <a:rPr lang="en-US" sz="2800" kern="0" dirty="0">
                <a:solidFill>
                  <a:srgbClr val="000000"/>
                </a:solidFill>
                <a:latin typeface="Comic Sans MS" panose="030F0702030302020204" pitchFamily="66" charset="0"/>
                <a:ea typeface="ＭＳ Ｐゴシック" pitchFamily="34" charset="-128"/>
              </a:rPr>
              <a:t> the session when we have more time</a:t>
            </a:r>
          </a:p>
        </p:txBody>
      </p:sp>
    </p:spTree>
    <p:extLst>
      <p:ext uri="{BB962C8B-B14F-4D97-AF65-F5344CB8AC3E}">
        <p14:creationId xmlns:p14="http://schemas.microsoft.com/office/powerpoint/2010/main" val="756175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1238</TotalTime>
  <Words>542</Words>
  <Application>Microsoft Office PowerPoint</Application>
  <PresentationFormat>Widescreen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ＭＳ Ｐゴシック</vt:lpstr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Lewis</dc:creator>
  <cp:lastModifiedBy>Linda Lewis</cp:lastModifiedBy>
  <cp:revision>46</cp:revision>
  <dcterms:created xsi:type="dcterms:W3CDTF">2020-09-25T10:10:03Z</dcterms:created>
  <dcterms:modified xsi:type="dcterms:W3CDTF">2020-10-14T15:00:34Z</dcterms:modified>
</cp:coreProperties>
</file>