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" roundtripDataSignature="AMtx7mgg8xiX6GDi9Kf40tOGNtMTfIFZ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60963" y="69672"/>
            <a:ext cx="6374671" cy="307777"/>
          </a:xfrm>
          <a:prstGeom prst="rect">
            <a:avLst/>
          </a:prstGeom>
          <a:noFill/>
          <a:ln cap="flat" cmpd="sng" w="57150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French – As-tu un animal? LI: </a:t>
            </a: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say what animal you have and do not have in French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419602" y="499375"/>
            <a:ext cx="4567643" cy="1600438"/>
          </a:xfrm>
          <a:prstGeom prst="rect">
            <a:avLst/>
          </a:prstGeom>
          <a:noFill/>
          <a:ln cap="flat" cmpd="sng" w="5715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Grammar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Indefinite articles, common verbs &amp; negative.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Revisiting 1st person singular conjugations of </a:t>
            </a:r>
            <a:b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frequency verbs </a:t>
            </a: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m’appelle (I am </a:t>
            </a:r>
            <a:b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called), j’ai (I have), je suis (I am) and j’habite (I live)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Indefinite articles - </a:t>
            </a: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and une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Negative structure </a:t>
            </a: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n’ai pas de/d’… </a:t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60963" y="2385521"/>
            <a:ext cx="4258488" cy="3323987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 / É = ay         e / E = uh         EAU = oh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Silent letters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‘S’ is not pronounced in mais or souris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‘T’ is not pronounced in et, chat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‘H’ Aspiré. This type of ‘H’ is not pronounced.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‘H’ is not pronounced in hamster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Elision</a:t>
            </a: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Dropping of the last letter of a word (in this case the ‘e’ in de) and replacing it with an apostrophe, and attaching it to the word that follows, which begins with a vowel or mute h. It is not optional.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n’ai pas de chat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n’ai pas </a:t>
            </a:r>
            <a:r>
              <a:rPr b="1" i="1"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d’</a:t>
            </a:r>
            <a:r>
              <a:rPr i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oiseau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60963" y="473840"/>
            <a:ext cx="4258488" cy="1815882"/>
          </a:xfrm>
          <a:prstGeom prst="rect">
            <a:avLst/>
          </a:prstGeom>
          <a:noFill/>
          <a:ln cap="flat" cmpd="sng" w="5715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Skills and Concepts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work on creating longer, accurate yet </a:t>
            </a:r>
            <a:b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authentic pieces of spoken and written French. </a:t>
            </a:r>
            <a:b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begin using the connectives et (and) and mais </a:t>
            </a:r>
            <a:b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(but) to make your writing more interesting. Incorporating the personal details previously learnt with our new knowledge. Moving to using phrases and creating extended sentences.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Wallmonkeys Wall Decals GEN-10916-48 Not Applicable Wallmonkeys Wm216002  Cute Little Puppy Peel | Puppy cartoon, Puppy clipart, Dog clip art"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71815" y="81938"/>
            <a:ext cx="906871" cy="1174703"/>
          </a:xfrm>
          <a:prstGeom prst="rect">
            <a:avLst/>
          </a:prstGeom>
          <a:noFill/>
          <a:ln cap="flat" cmpd="sng" w="28575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89" name="Google Shape;89;p1"/>
          <p:cNvSpPr txBox="1"/>
          <p:nvPr/>
        </p:nvSpPr>
        <p:spPr>
          <a:xfrm>
            <a:off x="4419602" y="2213030"/>
            <a:ext cx="4576500" cy="3478500"/>
          </a:xfrm>
          <a:prstGeom prst="rect">
            <a:avLst/>
          </a:prstGeom>
          <a:noFill/>
          <a:ln cap="flat" cmpd="sng" w="57150">
            <a:solidFill>
              <a:srgbClr val="F30B9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Vocab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chien = a dog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chat = a cat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lapin = a rabbit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oiseau = a bird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hamster = a hamster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Une tortue = a tortoise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poisson rouge =  a goldfish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Une souris = a mouse</a:t>
            </a:r>
            <a:endParaRPr/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60963" y="5805307"/>
            <a:ext cx="5895700" cy="954107"/>
          </a:xfrm>
          <a:prstGeom prst="rect">
            <a:avLst/>
          </a:prstGeom>
          <a:solidFill>
            <a:schemeClr val="lt1"/>
          </a:solidFill>
          <a:ln cap="flat" cmpd="sng" w="5715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Expectations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 the end of the unit you will be able to name 8 common pets including indefinite articles, ask if they have a pet and answer, say what pet you have or do not have and start to use the simple connectives et (and) and mais (but).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949440" y="2550996"/>
            <a:ext cx="2037805" cy="2062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J’ai = I have</a:t>
            </a:r>
            <a:endParaRPr/>
          </a:p>
          <a:p>
            <a:pPr indent="-1841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 n’ai pas de = </a:t>
            </a:r>
            <a:b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don’t have</a:t>
            </a:r>
            <a:endParaRPr/>
          </a:p>
          <a:p>
            <a:pPr indent="-1841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Il/elle s’appelle = </a:t>
            </a:r>
            <a:endParaRPr/>
          </a:p>
          <a:p>
            <a:pPr indent="-1841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He/she is called =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122130" y="5821540"/>
            <a:ext cx="1280160" cy="923330"/>
          </a:xfrm>
          <a:prstGeom prst="rect">
            <a:avLst/>
          </a:prstGeom>
          <a:noFill/>
          <a:ln cap="flat" cmpd="sng" w="57150">
            <a:solidFill>
              <a:srgbClr val="FF99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Yr 5</a:t>
            </a:r>
            <a:endParaRPr b="1"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Flag of France - Wikipedia"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63212" y="5804122"/>
            <a:ext cx="1409791" cy="939861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2022-05-03T15:13:23Z</dcterms:created>
  <dc:creator>Sarah Mclaughlin (Westbrook Primary School)</dc:creator>
</cp:coreProperties>
</file>