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7" r:id="rId2"/>
    <p:sldId id="258" r:id="rId3"/>
    <p:sldId id="259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3AD20A-9CD9-474D-95C2-5D9B6A7FBB21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7BFCB2-B946-4FF7-9018-706CA98ED3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1813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US" altLang="en-US" smtClean="0">
                <a:latin typeface="Arial" panose="020B0604020202020204" pitchFamily="34" charset="0"/>
              </a:rPr>
              <a:t>Let parents know that they should have received an email with their log in and passwords for learning journey</a:t>
            </a:r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72B64C0A-A9C4-4D73-8BAE-1A378B3CD144}" type="slidenum">
              <a:rPr lang="en-GB" altLang="en-US" smtClean="0"/>
              <a:pPr/>
              <a:t>1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23010549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en-GB" altLang="en-US" smtClean="0">
                <a:latin typeface="Arial" panose="020B0604020202020204" pitchFamily="34" charset="0"/>
              </a:rPr>
              <a:t>Assessment button will not be used as we have a whole school tracking system that we use so please don’t worry that you are not seeing information in that section.</a:t>
            </a:r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11E782D-49B9-472F-BD3B-CE5F24500294}" type="slidenum">
              <a:rPr lang="en-GB" altLang="en-US" smtClean="0"/>
              <a:pPr/>
              <a:t>5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18977407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>
              <a:latin typeface="Arial" panose="020B0604020202020204" pitchFamily="34" charset="0"/>
            </a:endParaRPr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CEC37AF-15C7-414D-A210-1BD629C0772F}" type="slidenum">
              <a:rPr lang="en-GB" altLang="en-US" smtClean="0"/>
              <a:pPr/>
              <a:t>6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25890876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84A34-A987-4F0A-9309-43331F756777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7AF89-34DC-430C-9F5C-856AF8BA18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854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84A34-A987-4F0A-9309-43331F756777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7AF89-34DC-430C-9F5C-856AF8BA18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099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84A34-A987-4F0A-9309-43331F756777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7AF89-34DC-430C-9F5C-856AF8BA18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067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84A34-A987-4F0A-9309-43331F756777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7AF89-34DC-430C-9F5C-856AF8BA18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459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84A34-A987-4F0A-9309-43331F756777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7AF89-34DC-430C-9F5C-856AF8BA18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14388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84A34-A987-4F0A-9309-43331F756777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7AF89-34DC-430C-9F5C-856AF8BA18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4752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84A34-A987-4F0A-9309-43331F756777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7AF89-34DC-430C-9F5C-856AF8BA18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2019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84A34-A987-4F0A-9309-43331F756777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7AF89-34DC-430C-9F5C-856AF8BA18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377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84A34-A987-4F0A-9309-43331F756777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7AF89-34DC-430C-9F5C-856AF8BA18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438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84A34-A987-4F0A-9309-43331F756777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7AF89-34DC-430C-9F5C-856AF8BA18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080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84A34-A987-4F0A-9309-43331F756777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7AF89-34DC-430C-9F5C-856AF8BA18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2025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084A34-A987-4F0A-9309-43331F756777}" type="datetimeFigureOut">
              <a:rPr lang="en-GB" smtClean="0"/>
              <a:t>12/11/2020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F7AF89-34DC-430C-9F5C-856AF8BA18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8096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altLang="en-US" u="sng" smtClean="0">
                <a:latin typeface="Comic Sans MS" panose="030F0702030302020204" pitchFamily="66" charset="0"/>
              </a:rPr>
              <a:t>Electronic learning journals </a:t>
            </a:r>
          </a:p>
        </p:txBody>
      </p:sp>
      <p:pic>
        <p:nvPicPr>
          <p:cNvPr id="54275" name="Picture 5" descr="Image result for learning bo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2614" y="1628776"/>
            <a:ext cx="5946775" cy="317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76" name="TextBox 1"/>
          <p:cNvSpPr txBox="1">
            <a:spLocks noChangeArrowheads="1"/>
          </p:cNvSpPr>
          <p:nvPr/>
        </p:nvSpPr>
        <p:spPr bwMode="auto">
          <a:xfrm>
            <a:off x="2208214" y="5300663"/>
            <a:ext cx="777557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GB" altLang="en-US" sz="2400" dirty="0"/>
              <a:t>You will be receiving an email with their log in for learning journey, please check your junk mail if </a:t>
            </a:r>
            <a:r>
              <a:rPr lang="en-GB" altLang="en-US" sz="2400" dirty="0" smtClean="0"/>
              <a:t>you have </a:t>
            </a:r>
            <a:r>
              <a:rPr lang="en-GB" altLang="en-US" sz="2400" dirty="0"/>
              <a:t>not received it </a:t>
            </a:r>
            <a:r>
              <a:rPr lang="en-GB" altLang="en-US" sz="2400" dirty="0" smtClean="0"/>
              <a:t>yet or speak to your child’s class teacher.</a:t>
            </a:r>
            <a:endParaRPr lang="en-GB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205793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Recording children’s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All </a:t>
            </a:r>
            <a:r>
              <a:rPr lang="en-GB" u="sng" dirty="0" smtClean="0"/>
              <a:t>independent learning </a:t>
            </a:r>
            <a:r>
              <a:rPr lang="en-GB" dirty="0" smtClean="0"/>
              <a:t>will be on the electronic journal.</a:t>
            </a:r>
          </a:p>
          <a:p>
            <a:pPr>
              <a:defRPr/>
            </a:pPr>
            <a:r>
              <a:rPr lang="en-GB" dirty="0" smtClean="0"/>
              <a:t>You can log in any time to see what your child is choosing to do in class.</a:t>
            </a:r>
          </a:p>
          <a:p>
            <a:pPr>
              <a:defRPr/>
            </a:pPr>
            <a:r>
              <a:rPr lang="en-GB" dirty="0" smtClean="0"/>
              <a:t>You can add photos too!</a:t>
            </a:r>
          </a:p>
          <a:p>
            <a:pPr marL="0" indent="0">
              <a:buNone/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447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0014" y="1828800"/>
            <a:ext cx="6499225" cy="438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47" name="TextBox 4"/>
          <p:cNvSpPr txBox="1">
            <a:spLocks noChangeArrowheads="1"/>
          </p:cNvSpPr>
          <p:nvPr/>
        </p:nvSpPr>
        <p:spPr bwMode="auto">
          <a:xfrm>
            <a:off x="1981201" y="1143000"/>
            <a:ext cx="54832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b="1"/>
              <a:t>Google ‘My learning book</a:t>
            </a:r>
            <a:r>
              <a:rPr lang="en-GB" altLang="en-US" sz="1800"/>
              <a:t>’</a:t>
            </a:r>
          </a:p>
        </p:txBody>
      </p:sp>
    </p:spTree>
    <p:extLst>
      <p:ext uri="{BB962C8B-B14F-4D97-AF65-F5344CB8AC3E}">
        <p14:creationId xmlns:p14="http://schemas.microsoft.com/office/powerpoint/2010/main" val="1106658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889" y="1989139"/>
            <a:ext cx="6626225" cy="4014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Arrow Connector 5"/>
          <p:cNvCxnSpPr/>
          <p:nvPr/>
        </p:nvCxnSpPr>
        <p:spPr>
          <a:xfrm>
            <a:off x="3575050" y="1773239"/>
            <a:ext cx="1944688" cy="2447925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372" name="TextBox 8"/>
          <p:cNvSpPr txBox="1">
            <a:spLocks noChangeArrowheads="1"/>
          </p:cNvSpPr>
          <p:nvPr/>
        </p:nvSpPr>
        <p:spPr bwMode="auto">
          <a:xfrm>
            <a:off x="2351089" y="620713"/>
            <a:ext cx="540067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b="1"/>
              <a:t>Click on the book to turn the pages. You can look at photos, watch videos and leave comments if you wish.</a:t>
            </a:r>
          </a:p>
        </p:txBody>
      </p:sp>
    </p:spTree>
    <p:extLst>
      <p:ext uri="{BB962C8B-B14F-4D97-AF65-F5344CB8AC3E}">
        <p14:creationId xmlns:p14="http://schemas.microsoft.com/office/powerpoint/2010/main" val="3843894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913" y="1916113"/>
            <a:ext cx="6572250" cy="424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5" name="TextBox 4"/>
          <p:cNvSpPr txBox="1">
            <a:spLocks noChangeArrowheads="1"/>
          </p:cNvSpPr>
          <p:nvPr/>
        </p:nvSpPr>
        <p:spPr bwMode="auto">
          <a:xfrm>
            <a:off x="2351088" y="620713"/>
            <a:ext cx="7345362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b="1"/>
              <a:t>Click on ‘</a:t>
            </a:r>
            <a:r>
              <a:rPr lang="en-GB" altLang="en-US" sz="2000" b="1">
                <a:solidFill>
                  <a:srgbClr val="7030A0"/>
                </a:solidFill>
              </a:rPr>
              <a:t>at home</a:t>
            </a:r>
            <a:r>
              <a:rPr lang="en-GB" altLang="en-US" sz="2000" b="1"/>
              <a:t>’ to add your own photos. We want to see what you child is doing at home too. Club and activities too. 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2135189" y="1636714"/>
            <a:ext cx="2447925" cy="712787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4556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We need you too!</a:t>
            </a:r>
          </a:p>
        </p:txBody>
      </p:sp>
      <p:sp>
        <p:nvSpPr>
          <p:cNvPr id="61443" name="Content Placeholder 2"/>
          <p:cNvSpPr>
            <a:spLocks noGrp="1"/>
          </p:cNvSpPr>
          <p:nvPr>
            <p:ph idx="1"/>
          </p:nvPr>
        </p:nvSpPr>
        <p:spPr>
          <a:xfrm>
            <a:off x="1919288" y="1484313"/>
            <a:ext cx="8229600" cy="4392612"/>
          </a:xfrm>
        </p:spPr>
        <p:txBody>
          <a:bodyPr/>
          <a:lstStyle/>
          <a:p>
            <a:r>
              <a:rPr lang="en-GB" altLang="en-US" smtClean="0"/>
              <a:t>You know your child the best and you can give us feed back too.</a:t>
            </a:r>
          </a:p>
          <a:p>
            <a:r>
              <a:rPr lang="en-GB" altLang="en-US" smtClean="0"/>
              <a:t>You tell us!– a way of giving us a snippet of home life/activities that all contribute to learning and development milestones.</a:t>
            </a:r>
          </a:p>
          <a:p>
            <a:r>
              <a:rPr lang="en-GB" altLang="en-US" smtClean="0"/>
              <a:t>Supporting your child with home learning and reading.</a:t>
            </a:r>
          </a:p>
          <a:p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3111915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239</Words>
  <Application>Microsoft Office PowerPoint</Application>
  <PresentationFormat>Widescreen</PresentationFormat>
  <Paragraphs>18</Paragraphs>
  <Slides>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Office Theme</vt:lpstr>
      <vt:lpstr>Electronic learning journals </vt:lpstr>
      <vt:lpstr>Recording children’s learning</vt:lpstr>
      <vt:lpstr>PowerPoint Presentation</vt:lpstr>
      <vt:lpstr>PowerPoint Presentation</vt:lpstr>
      <vt:lpstr>PowerPoint Presentation</vt:lpstr>
      <vt:lpstr>We need you too!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Electronic learning journals </dc:title>
  <dc:creator>Farzana Shaikh (Westbrook Primary School)</dc:creator>
  <cp:lastModifiedBy>Farzana Shaikh (Westbrook Primary School)</cp:lastModifiedBy>
  <cp:revision>1</cp:revision>
  <dcterms:created xsi:type="dcterms:W3CDTF">2020-11-12T09:49:39Z</dcterms:created>
  <dcterms:modified xsi:type="dcterms:W3CDTF">2020-11-12T09:49:53Z</dcterms:modified>
</cp:coreProperties>
</file>