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4"/>
  </p:sldMasterIdLst>
  <p:notesMasterIdLst>
    <p:notesMasterId r:id="rId5"/>
  </p:notesMasterIdLst>
  <p:sldIdLst>
    <p:sldId id="256" r:id="rId6"/>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5" Type="http://schemas.openxmlformats.org/officeDocument/2006/relationships/notesMaster" Target="notesMasters/notesMaster1.xml"/><Relationship Id="rId6"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4.png"/><Relationship Id="rId4" Type="http://schemas.openxmlformats.org/officeDocument/2006/relationships/image" Target="../media/image2.png"/><Relationship Id="rId5" Type="http://schemas.openxmlformats.org/officeDocument/2006/relationships/image" Target="../media/image1.png"/><Relationship Id="rId6" Type="http://schemas.openxmlformats.org/officeDocument/2006/relationships/image" Target="../media/image3.png"/><Relationship Id="rId7" Type="http://schemas.openxmlformats.org/officeDocument/2006/relationships/image" Target="../media/image5.png"/><Relationship Id="rId8"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txBox="1"/>
          <p:nvPr/>
        </p:nvSpPr>
        <p:spPr>
          <a:xfrm>
            <a:off x="0" y="0"/>
            <a:ext cx="9144000" cy="415500"/>
          </a:xfrm>
          <a:prstGeom prst="rect">
            <a:avLst/>
          </a:prstGeom>
          <a:solidFill>
            <a:srgbClr val="3C78D8"/>
          </a:solid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500">
                <a:solidFill>
                  <a:schemeClr val="lt1"/>
                </a:solidFill>
                <a:latin typeface="Calibri"/>
                <a:ea typeface="Calibri"/>
                <a:cs typeface="Calibri"/>
                <a:sym typeface="Calibri"/>
              </a:rPr>
              <a:t>Year 5 English - Journey to the River Sea</a:t>
            </a:r>
            <a:endParaRPr b="1" sz="1500">
              <a:solidFill>
                <a:schemeClr val="lt1"/>
              </a:solidFill>
              <a:latin typeface="Calibri"/>
              <a:ea typeface="Calibri"/>
              <a:cs typeface="Calibri"/>
              <a:sym typeface="Calibri"/>
            </a:endParaRPr>
          </a:p>
        </p:txBody>
      </p:sp>
      <p:sp>
        <p:nvSpPr>
          <p:cNvPr id="55" name="Google Shape;55;p13"/>
          <p:cNvSpPr txBox="1"/>
          <p:nvPr/>
        </p:nvSpPr>
        <p:spPr>
          <a:xfrm>
            <a:off x="3478300" y="1826400"/>
            <a:ext cx="2632200" cy="2277900"/>
          </a:xfrm>
          <a:prstGeom prst="rect">
            <a:avLst/>
          </a:prstGeom>
          <a:noFill/>
          <a:ln cap="flat" cmpd="sng" w="19050">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spcBef>
                <a:spcPts val="0"/>
              </a:spcBef>
              <a:spcAft>
                <a:spcPts val="0"/>
              </a:spcAft>
              <a:buNone/>
            </a:pPr>
            <a:r>
              <a:rPr b="1" lang="en" sz="1200">
                <a:solidFill>
                  <a:schemeClr val="lt1"/>
                </a:solidFill>
                <a:highlight>
                  <a:srgbClr val="3C78D8"/>
                </a:highlight>
                <a:latin typeface="Calibri"/>
                <a:ea typeface="Calibri"/>
                <a:cs typeface="Calibri"/>
                <a:sym typeface="Calibri"/>
              </a:rPr>
              <a:t>Main Characters</a:t>
            </a:r>
            <a:r>
              <a:rPr b="1" lang="en" sz="1200">
                <a:solidFill>
                  <a:srgbClr val="3C78D8"/>
                </a:solidFill>
                <a:highlight>
                  <a:srgbClr val="3C78D8"/>
                </a:highlight>
                <a:latin typeface="Calibri"/>
                <a:ea typeface="Calibri"/>
                <a:cs typeface="Calibri"/>
                <a:sym typeface="Calibri"/>
              </a:rPr>
              <a:t>jdasldjald   jaljdlakjdlk</a:t>
            </a:r>
            <a:endParaRPr b="1" sz="1200">
              <a:solidFill>
                <a:srgbClr val="3C78D8"/>
              </a:solidFill>
              <a:highlight>
                <a:srgbClr val="3C78D8"/>
              </a:highlight>
              <a:latin typeface="Calibri"/>
              <a:ea typeface="Calibri"/>
              <a:cs typeface="Calibri"/>
              <a:sym typeface="Calibri"/>
            </a:endParaRPr>
          </a:p>
          <a:p>
            <a:pPr indent="0" lvl="0" marL="0" rtl="0" algn="l">
              <a:lnSpc>
                <a:spcPct val="115000"/>
              </a:lnSpc>
              <a:spcBef>
                <a:spcPts val="0"/>
              </a:spcBef>
              <a:spcAft>
                <a:spcPts val="0"/>
              </a:spcAft>
              <a:buNone/>
            </a:pPr>
            <a:r>
              <a:rPr b="1" lang="en" sz="1000">
                <a:solidFill>
                  <a:srgbClr val="202124"/>
                </a:solidFill>
                <a:highlight>
                  <a:srgbClr val="FFFFFF"/>
                </a:highlight>
                <a:latin typeface="Calibri"/>
                <a:ea typeface="Calibri"/>
                <a:cs typeface="Calibri"/>
                <a:sym typeface="Calibri"/>
              </a:rPr>
              <a:t>Maia Fielding -</a:t>
            </a:r>
            <a:r>
              <a:rPr lang="en" sz="1000">
                <a:solidFill>
                  <a:srgbClr val="202124"/>
                </a:solidFill>
                <a:highlight>
                  <a:srgbClr val="FFFFFF"/>
                </a:highlight>
                <a:latin typeface="Calibri"/>
                <a:ea typeface="Calibri"/>
                <a:cs typeface="Calibri"/>
                <a:sym typeface="Calibri"/>
              </a:rPr>
              <a:t> An orphan (Main Character)</a:t>
            </a:r>
            <a:endParaRPr sz="1000">
              <a:solidFill>
                <a:srgbClr val="202124"/>
              </a:solidFill>
              <a:highlight>
                <a:srgbClr val="FFFFFF"/>
              </a:highlight>
              <a:latin typeface="Calibri"/>
              <a:ea typeface="Calibri"/>
              <a:cs typeface="Calibri"/>
              <a:sym typeface="Calibri"/>
            </a:endParaRPr>
          </a:p>
          <a:p>
            <a:pPr indent="0" lvl="0" marL="0" rtl="0" algn="l">
              <a:lnSpc>
                <a:spcPct val="115000"/>
              </a:lnSpc>
              <a:spcBef>
                <a:spcPts val="300"/>
              </a:spcBef>
              <a:spcAft>
                <a:spcPts val="0"/>
              </a:spcAft>
              <a:buNone/>
            </a:pPr>
            <a:r>
              <a:rPr b="1" lang="en" sz="1000">
                <a:solidFill>
                  <a:srgbClr val="202124"/>
                </a:solidFill>
                <a:highlight>
                  <a:srgbClr val="FFFFFF"/>
                </a:highlight>
                <a:latin typeface="Calibri"/>
                <a:ea typeface="Calibri"/>
                <a:cs typeface="Calibri"/>
                <a:sym typeface="Calibri"/>
              </a:rPr>
              <a:t>Clovis King or Jimmy Bates or Lord Fauntleroy</a:t>
            </a:r>
            <a:endParaRPr b="1" sz="1000">
              <a:solidFill>
                <a:srgbClr val="202124"/>
              </a:solidFill>
              <a:highlight>
                <a:srgbClr val="FFFFFF"/>
              </a:highlight>
              <a:latin typeface="Calibri"/>
              <a:ea typeface="Calibri"/>
              <a:cs typeface="Calibri"/>
              <a:sym typeface="Calibri"/>
            </a:endParaRPr>
          </a:p>
          <a:p>
            <a:pPr indent="0" lvl="0" marL="0" rtl="0" algn="l">
              <a:lnSpc>
                <a:spcPct val="115000"/>
              </a:lnSpc>
              <a:spcBef>
                <a:spcPts val="300"/>
              </a:spcBef>
              <a:spcAft>
                <a:spcPts val="0"/>
              </a:spcAft>
              <a:buNone/>
            </a:pPr>
            <a:r>
              <a:rPr b="1" lang="en" sz="1000">
                <a:solidFill>
                  <a:srgbClr val="202124"/>
                </a:solidFill>
                <a:highlight>
                  <a:srgbClr val="FFFFFF"/>
                </a:highlight>
                <a:latin typeface="Calibri"/>
                <a:ea typeface="Calibri"/>
                <a:cs typeface="Calibri"/>
                <a:sym typeface="Calibri"/>
              </a:rPr>
              <a:t>Finn Taverner </a:t>
            </a:r>
            <a:endParaRPr b="1" sz="1000">
              <a:solidFill>
                <a:srgbClr val="202124"/>
              </a:solidFill>
              <a:highlight>
                <a:srgbClr val="FFFFFF"/>
              </a:highlight>
              <a:latin typeface="Calibri"/>
              <a:ea typeface="Calibri"/>
              <a:cs typeface="Calibri"/>
              <a:sym typeface="Calibri"/>
            </a:endParaRPr>
          </a:p>
          <a:p>
            <a:pPr indent="0" lvl="0" marL="0" rtl="0" algn="l">
              <a:lnSpc>
                <a:spcPct val="115000"/>
              </a:lnSpc>
              <a:spcBef>
                <a:spcPts val="300"/>
              </a:spcBef>
              <a:spcAft>
                <a:spcPts val="0"/>
              </a:spcAft>
              <a:buNone/>
            </a:pPr>
            <a:r>
              <a:rPr b="1" lang="en" sz="1000">
                <a:solidFill>
                  <a:srgbClr val="202124"/>
                </a:solidFill>
                <a:highlight>
                  <a:srgbClr val="FFFFFF"/>
                </a:highlight>
                <a:latin typeface="Calibri"/>
                <a:ea typeface="Calibri"/>
                <a:cs typeface="Calibri"/>
                <a:sym typeface="Calibri"/>
              </a:rPr>
              <a:t>Bernard Taverner </a:t>
            </a:r>
            <a:endParaRPr b="1" sz="1000">
              <a:solidFill>
                <a:srgbClr val="202124"/>
              </a:solidFill>
              <a:highlight>
                <a:srgbClr val="FFFFFF"/>
              </a:highlight>
              <a:latin typeface="Calibri"/>
              <a:ea typeface="Calibri"/>
              <a:cs typeface="Calibri"/>
              <a:sym typeface="Calibri"/>
            </a:endParaRPr>
          </a:p>
          <a:p>
            <a:pPr indent="0" lvl="0" marL="0" rtl="0" algn="l">
              <a:lnSpc>
                <a:spcPct val="115000"/>
              </a:lnSpc>
              <a:spcBef>
                <a:spcPts val="300"/>
              </a:spcBef>
              <a:spcAft>
                <a:spcPts val="0"/>
              </a:spcAft>
              <a:buNone/>
            </a:pPr>
            <a:r>
              <a:rPr b="1" lang="en" sz="1000">
                <a:solidFill>
                  <a:srgbClr val="202124"/>
                </a:solidFill>
                <a:highlight>
                  <a:srgbClr val="FFFFFF"/>
                </a:highlight>
                <a:latin typeface="Calibri"/>
                <a:ea typeface="Calibri"/>
                <a:cs typeface="Calibri"/>
                <a:sym typeface="Calibri"/>
              </a:rPr>
              <a:t>Mrs. Carter </a:t>
            </a:r>
            <a:r>
              <a:rPr lang="en" sz="1000">
                <a:solidFill>
                  <a:srgbClr val="202124"/>
                </a:solidFill>
                <a:highlight>
                  <a:srgbClr val="FFFFFF"/>
                </a:highlight>
                <a:latin typeface="Calibri"/>
                <a:ea typeface="Calibri"/>
                <a:cs typeface="Calibri"/>
                <a:sym typeface="Calibri"/>
              </a:rPr>
              <a:t>(first name not mentioned)</a:t>
            </a:r>
            <a:endParaRPr sz="1000">
              <a:solidFill>
                <a:srgbClr val="202124"/>
              </a:solidFill>
              <a:highlight>
                <a:srgbClr val="FFFFFF"/>
              </a:highlight>
              <a:latin typeface="Calibri"/>
              <a:ea typeface="Calibri"/>
              <a:cs typeface="Calibri"/>
              <a:sym typeface="Calibri"/>
            </a:endParaRPr>
          </a:p>
          <a:p>
            <a:pPr indent="0" lvl="0" marL="0" rtl="0" algn="l">
              <a:lnSpc>
                <a:spcPct val="115000"/>
              </a:lnSpc>
              <a:spcBef>
                <a:spcPts val="300"/>
              </a:spcBef>
              <a:spcAft>
                <a:spcPts val="0"/>
              </a:spcAft>
              <a:buNone/>
            </a:pPr>
            <a:r>
              <a:rPr b="1" lang="en" sz="1000">
                <a:solidFill>
                  <a:srgbClr val="202124"/>
                </a:solidFill>
                <a:highlight>
                  <a:srgbClr val="FFFFFF"/>
                </a:highlight>
                <a:latin typeface="Calibri"/>
                <a:ea typeface="Calibri"/>
                <a:cs typeface="Calibri"/>
                <a:sym typeface="Calibri"/>
              </a:rPr>
              <a:t>Mr. Clifford Carter </a:t>
            </a:r>
            <a:endParaRPr b="1" sz="1000">
              <a:solidFill>
                <a:srgbClr val="202124"/>
              </a:solidFill>
              <a:highlight>
                <a:srgbClr val="FFFFFF"/>
              </a:highlight>
              <a:latin typeface="Calibri"/>
              <a:ea typeface="Calibri"/>
              <a:cs typeface="Calibri"/>
              <a:sym typeface="Calibri"/>
            </a:endParaRPr>
          </a:p>
          <a:p>
            <a:pPr indent="0" lvl="0" marL="0" rtl="0" algn="l">
              <a:lnSpc>
                <a:spcPct val="115000"/>
              </a:lnSpc>
              <a:spcBef>
                <a:spcPts val="300"/>
              </a:spcBef>
              <a:spcAft>
                <a:spcPts val="0"/>
              </a:spcAft>
              <a:buNone/>
            </a:pPr>
            <a:r>
              <a:rPr b="1" lang="en" sz="1000">
                <a:solidFill>
                  <a:srgbClr val="202124"/>
                </a:solidFill>
                <a:highlight>
                  <a:srgbClr val="FFFFFF"/>
                </a:highlight>
                <a:latin typeface="Calibri"/>
                <a:ea typeface="Calibri"/>
                <a:cs typeface="Calibri"/>
                <a:sym typeface="Calibri"/>
              </a:rPr>
              <a:t>Miss Minton </a:t>
            </a:r>
            <a:endParaRPr b="1" sz="1000">
              <a:solidFill>
                <a:srgbClr val="202124"/>
              </a:solidFill>
              <a:highlight>
                <a:srgbClr val="FFFFFF"/>
              </a:highlight>
              <a:latin typeface="Calibri"/>
              <a:ea typeface="Calibri"/>
              <a:cs typeface="Calibri"/>
              <a:sym typeface="Calibri"/>
            </a:endParaRPr>
          </a:p>
          <a:p>
            <a:pPr indent="0" lvl="0" marL="0" rtl="0" algn="l">
              <a:lnSpc>
                <a:spcPct val="115000"/>
              </a:lnSpc>
              <a:spcBef>
                <a:spcPts val="300"/>
              </a:spcBef>
              <a:spcAft>
                <a:spcPts val="0"/>
              </a:spcAft>
              <a:buNone/>
            </a:pPr>
            <a:r>
              <a:rPr b="1" lang="en" sz="1000">
                <a:solidFill>
                  <a:srgbClr val="202124"/>
                </a:solidFill>
                <a:highlight>
                  <a:srgbClr val="FFFFFF"/>
                </a:highlight>
                <a:latin typeface="Calibri"/>
                <a:ea typeface="Calibri"/>
                <a:cs typeface="Calibri"/>
                <a:sym typeface="Calibri"/>
              </a:rPr>
              <a:t>Mr Trapwood </a:t>
            </a:r>
            <a:endParaRPr b="1" sz="1000">
              <a:solidFill>
                <a:srgbClr val="202124"/>
              </a:solidFill>
              <a:highlight>
                <a:srgbClr val="FFFFFF"/>
              </a:highlight>
              <a:latin typeface="Calibri"/>
              <a:ea typeface="Calibri"/>
              <a:cs typeface="Calibri"/>
              <a:sym typeface="Calibri"/>
            </a:endParaRPr>
          </a:p>
          <a:p>
            <a:pPr indent="0" lvl="0" marL="0" rtl="0" algn="l">
              <a:lnSpc>
                <a:spcPct val="115000"/>
              </a:lnSpc>
              <a:spcBef>
                <a:spcPts val="300"/>
              </a:spcBef>
              <a:spcAft>
                <a:spcPts val="300"/>
              </a:spcAft>
              <a:buNone/>
            </a:pPr>
            <a:r>
              <a:rPr b="1" lang="en" sz="1000">
                <a:solidFill>
                  <a:srgbClr val="202124"/>
                </a:solidFill>
                <a:highlight>
                  <a:srgbClr val="FFFFFF"/>
                </a:highlight>
                <a:latin typeface="Calibri"/>
                <a:ea typeface="Calibri"/>
                <a:cs typeface="Calibri"/>
                <a:sym typeface="Calibri"/>
              </a:rPr>
              <a:t>Mr Low </a:t>
            </a:r>
            <a:r>
              <a:rPr b="1" lang="en" sz="1200">
                <a:solidFill>
                  <a:srgbClr val="3C78D8"/>
                </a:solidFill>
                <a:highlight>
                  <a:srgbClr val="3C78D8"/>
                </a:highlight>
                <a:latin typeface="Calibri"/>
                <a:ea typeface="Calibri"/>
                <a:cs typeface="Calibri"/>
                <a:sym typeface="Calibri"/>
              </a:rPr>
              <a:t>   </a:t>
            </a:r>
            <a:endParaRPr sz="1000">
              <a:latin typeface="Calibri"/>
              <a:ea typeface="Calibri"/>
              <a:cs typeface="Calibri"/>
              <a:sym typeface="Calibri"/>
            </a:endParaRPr>
          </a:p>
        </p:txBody>
      </p:sp>
      <p:sp>
        <p:nvSpPr>
          <p:cNvPr id="56" name="Google Shape;56;p13"/>
          <p:cNvSpPr txBox="1"/>
          <p:nvPr/>
        </p:nvSpPr>
        <p:spPr>
          <a:xfrm>
            <a:off x="-25" y="508950"/>
            <a:ext cx="3402000" cy="1385400"/>
          </a:xfrm>
          <a:prstGeom prst="rect">
            <a:avLst/>
          </a:prstGeom>
          <a:noFill/>
          <a:ln cap="flat" cmpd="sng" w="19050">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spcBef>
                <a:spcPts val="0"/>
              </a:spcBef>
              <a:spcAft>
                <a:spcPts val="0"/>
              </a:spcAft>
              <a:buNone/>
            </a:pPr>
            <a:r>
              <a:rPr b="1" lang="en" sz="1200">
                <a:solidFill>
                  <a:srgbClr val="FFFFFF"/>
                </a:solidFill>
                <a:highlight>
                  <a:srgbClr val="3C78D8"/>
                </a:highlight>
                <a:latin typeface="Calibri"/>
                <a:ea typeface="Calibri"/>
                <a:cs typeface="Calibri"/>
                <a:sym typeface="Calibri"/>
              </a:rPr>
              <a:t>Plot Summary</a:t>
            </a:r>
            <a:r>
              <a:rPr b="1" lang="en" sz="1200">
                <a:solidFill>
                  <a:srgbClr val="3C78D8"/>
                </a:solidFill>
                <a:highlight>
                  <a:srgbClr val="3C78D8"/>
                </a:highlight>
                <a:latin typeface="Calibri"/>
                <a:ea typeface="Calibri"/>
                <a:cs typeface="Calibri"/>
                <a:sym typeface="Calibri"/>
              </a:rPr>
              <a:t>jjhjhjkhhhhhhhhhhhhdasjdaj  sssssss</a:t>
            </a:r>
            <a:endParaRPr b="1" sz="1200">
              <a:solidFill>
                <a:srgbClr val="3C78D8"/>
              </a:solidFill>
              <a:highlight>
                <a:srgbClr val="3C78D8"/>
              </a:highlight>
              <a:latin typeface="Calibri"/>
              <a:ea typeface="Calibri"/>
              <a:cs typeface="Calibri"/>
              <a:sym typeface="Calibri"/>
            </a:endParaRPr>
          </a:p>
          <a:p>
            <a:pPr indent="0" lvl="0" marL="0" rtl="0" algn="l">
              <a:spcBef>
                <a:spcPts val="0"/>
              </a:spcBef>
              <a:spcAft>
                <a:spcPts val="0"/>
              </a:spcAft>
              <a:buNone/>
            </a:pPr>
            <a:r>
              <a:rPr lang="en" sz="1100">
                <a:solidFill>
                  <a:srgbClr val="202124"/>
                </a:solidFill>
                <a:highlight>
                  <a:srgbClr val="FFFFFF"/>
                </a:highlight>
                <a:latin typeface="Calibri"/>
                <a:ea typeface="Calibri"/>
                <a:cs typeface="Calibri"/>
                <a:sym typeface="Calibri"/>
              </a:rPr>
              <a:t>An Amazon adventure set in the wilderness of Brazil, Journey to the River Sea is filled with mystery and memorable characters. </a:t>
            </a:r>
            <a:r>
              <a:rPr b="1" lang="en" sz="1100">
                <a:solidFill>
                  <a:srgbClr val="202124"/>
                </a:solidFill>
                <a:highlight>
                  <a:srgbClr val="FFFFFF"/>
                </a:highlight>
                <a:latin typeface="Calibri"/>
                <a:ea typeface="Calibri"/>
                <a:cs typeface="Calibri"/>
                <a:sym typeface="Calibri"/>
              </a:rPr>
              <a:t>It is 1910 and Maia, tragically orphaned at thirteen, has been sent from England to start a new life with distant relatives in Manaus, hundreds of miles up the Amazon</a:t>
            </a:r>
            <a:r>
              <a:rPr lang="en" sz="1100">
                <a:solidFill>
                  <a:srgbClr val="202124"/>
                </a:solidFill>
                <a:highlight>
                  <a:srgbClr val="FFFFFF"/>
                </a:highlight>
                <a:latin typeface="Calibri"/>
                <a:ea typeface="Calibri"/>
                <a:cs typeface="Calibri"/>
                <a:sym typeface="Calibri"/>
              </a:rPr>
              <a:t>.</a:t>
            </a:r>
            <a:endParaRPr sz="900">
              <a:latin typeface="Calibri"/>
              <a:ea typeface="Calibri"/>
              <a:cs typeface="Calibri"/>
              <a:sym typeface="Calibri"/>
            </a:endParaRPr>
          </a:p>
        </p:txBody>
      </p:sp>
      <p:sp>
        <p:nvSpPr>
          <p:cNvPr id="57" name="Google Shape;57;p13"/>
          <p:cNvSpPr txBox="1"/>
          <p:nvPr/>
        </p:nvSpPr>
        <p:spPr>
          <a:xfrm>
            <a:off x="6183850" y="1894150"/>
            <a:ext cx="2960100" cy="1985700"/>
          </a:xfrm>
          <a:prstGeom prst="rect">
            <a:avLst/>
          </a:prstGeom>
          <a:noFill/>
          <a:ln cap="flat" cmpd="sng" w="19050">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spcBef>
                <a:spcPts val="0"/>
              </a:spcBef>
              <a:spcAft>
                <a:spcPts val="0"/>
              </a:spcAft>
              <a:buNone/>
            </a:pPr>
            <a:r>
              <a:rPr b="1" lang="en" sz="1200">
                <a:solidFill>
                  <a:schemeClr val="lt1"/>
                </a:solidFill>
                <a:highlight>
                  <a:srgbClr val="3C78D8"/>
                </a:highlight>
                <a:latin typeface="Calibri"/>
                <a:ea typeface="Calibri"/>
                <a:cs typeface="Calibri"/>
                <a:sym typeface="Calibri"/>
              </a:rPr>
              <a:t>Key Vocabulary</a:t>
            </a:r>
            <a:r>
              <a:rPr b="1" lang="en" sz="1200">
                <a:solidFill>
                  <a:srgbClr val="3C78D8"/>
                </a:solidFill>
                <a:highlight>
                  <a:srgbClr val="3C78D8"/>
                </a:highlight>
                <a:latin typeface="Calibri"/>
                <a:ea typeface="Calibri"/>
                <a:cs typeface="Calibri"/>
                <a:sym typeface="Calibri"/>
              </a:rPr>
              <a:t>jdasldjaldjalj                          d             </a:t>
            </a:r>
            <a:r>
              <a:rPr b="1" lang="en" sz="1050">
                <a:solidFill>
                  <a:schemeClr val="dk1"/>
                </a:solidFill>
                <a:highlight>
                  <a:srgbClr val="FFFFFF"/>
                </a:highlight>
                <a:latin typeface="Calibri"/>
                <a:ea typeface="Calibri"/>
                <a:cs typeface="Calibri"/>
                <a:sym typeface="Calibri"/>
              </a:rPr>
              <a:t>Blackcaps - </a:t>
            </a:r>
            <a:r>
              <a:rPr lang="en" sz="1050">
                <a:solidFill>
                  <a:schemeClr val="dk1"/>
                </a:solidFill>
                <a:highlight>
                  <a:srgbClr val="FFFFFF"/>
                </a:highlight>
                <a:latin typeface="Calibri"/>
                <a:ea typeface="Calibri"/>
                <a:cs typeface="Calibri"/>
                <a:sym typeface="Calibri"/>
              </a:rPr>
              <a:t>black raspberries</a:t>
            </a:r>
            <a:endParaRPr sz="1050">
              <a:solidFill>
                <a:schemeClr val="dk1"/>
              </a:solidFill>
              <a:highlight>
                <a:srgbClr val="FFFFFF"/>
              </a:highlight>
              <a:latin typeface="Calibri"/>
              <a:ea typeface="Calibri"/>
              <a:cs typeface="Calibri"/>
              <a:sym typeface="Calibri"/>
            </a:endParaRPr>
          </a:p>
          <a:p>
            <a:pPr indent="0" lvl="0" marL="0" rtl="0" algn="l">
              <a:spcBef>
                <a:spcPts val="0"/>
              </a:spcBef>
              <a:spcAft>
                <a:spcPts val="0"/>
              </a:spcAft>
              <a:buNone/>
            </a:pPr>
            <a:r>
              <a:rPr b="1" lang="en" sz="1050">
                <a:solidFill>
                  <a:schemeClr val="dk1"/>
                </a:solidFill>
                <a:highlight>
                  <a:srgbClr val="FFFFFF"/>
                </a:highlight>
                <a:latin typeface="Calibri"/>
                <a:ea typeface="Calibri"/>
                <a:cs typeface="Calibri"/>
                <a:sym typeface="Calibri"/>
              </a:rPr>
              <a:t>Decreed - </a:t>
            </a:r>
            <a:r>
              <a:rPr lang="en" sz="1050">
                <a:solidFill>
                  <a:schemeClr val="dk1"/>
                </a:solidFill>
                <a:highlight>
                  <a:srgbClr val="FFFFFF"/>
                </a:highlight>
                <a:latin typeface="Calibri"/>
                <a:ea typeface="Calibri"/>
                <a:cs typeface="Calibri"/>
                <a:sym typeface="Calibri"/>
              </a:rPr>
              <a:t>declared, usually a legal declaration</a:t>
            </a:r>
            <a:endParaRPr sz="1050">
              <a:solidFill>
                <a:schemeClr val="dk1"/>
              </a:solidFill>
              <a:highlight>
                <a:srgbClr val="FFFFFF"/>
              </a:highlight>
              <a:latin typeface="Calibri"/>
              <a:ea typeface="Calibri"/>
              <a:cs typeface="Calibri"/>
              <a:sym typeface="Calibri"/>
            </a:endParaRPr>
          </a:p>
          <a:p>
            <a:pPr indent="0" lvl="0" marL="0" rtl="0" algn="l">
              <a:spcBef>
                <a:spcPts val="0"/>
              </a:spcBef>
              <a:spcAft>
                <a:spcPts val="0"/>
              </a:spcAft>
              <a:buNone/>
            </a:pPr>
            <a:r>
              <a:rPr b="1" lang="en" sz="1050">
                <a:solidFill>
                  <a:schemeClr val="dk1"/>
                </a:solidFill>
                <a:highlight>
                  <a:srgbClr val="FFFFFF"/>
                </a:highlight>
                <a:latin typeface="Calibri"/>
                <a:ea typeface="Calibri"/>
                <a:cs typeface="Calibri"/>
                <a:sym typeface="Calibri"/>
              </a:rPr>
              <a:t>Plunged -</a:t>
            </a:r>
            <a:r>
              <a:rPr lang="en" sz="1050">
                <a:solidFill>
                  <a:schemeClr val="dk1"/>
                </a:solidFill>
                <a:highlight>
                  <a:srgbClr val="FFFFFF"/>
                </a:highlight>
                <a:latin typeface="Calibri"/>
                <a:ea typeface="Calibri"/>
                <a:cs typeface="Calibri"/>
                <a:sym typeface="Calibri"/>
              </a:rPr>
              <a:t> to fall into, often in water</a:t>
            </a:r>
            <a:endParaRPr sz="1050">
              <a:solidFill>
                <a:schemeClr val="dk1"/>
              </a:solidFill>
              <a:highlight>
                <a:srgbClr val="FFFFFF"/>
              </a:highlight>
              <a:latin typeface="Calibri"/>
              <a:ea typeface="Calibri"/>
              <a:cs typeface="Calibri"/>
              <a:sym typeface="Calibri"/>
            </a:endParaRPr>
          </a:p>
          <a:p>
            <a:pPr indent="0" lvl="0" marL="0" rtl="0" algn="l">
              <a:spcBef>
                <a:spcPts val="0"/>
              </a:spcBef>
              <a:spcAft>
                <a:spcPts val="0"/>
              </a:spcAft>
              <a:buNone/>
            </a:pPr>
            <a:r>
              <a:rPr b="1" lang="en" sz="1050">
                <a:solidFill>
                  <a:schemeClr val="dk1"/>
                </a:solidFill>
                <a:highlight>
                  <a:srgbClr val="FFFFFF"/>
                </a:highlight>
                <a:latin typeface="Calibri"/>
                <a:ea typeface="Calibri"/>
                <a:cs typeface="Calibri"/>
                <a:sym typeface="Calibri"/>
              </a:rPr>
              <a:t>Marauding -</a:t>
            </a:r>
            <a:r>
              <a:rPr lang="en" sz="1050">
                <a:solidFill>
                  <a:schemeClr val="dk1"/>
                </a:solidFill>
                <a:highlight>
                  <a:srgbClr val="FFFFFF"/>
                </a:highlight>
                <a:latin typeface="Calibri"/>
                <a:ea typeface="Calibri"/>
                <a:cs typeface="Calibri"/>
                <a:sym typeface="Calibri"/>
              </a:rPr>
              <a:t> raiding villages to steal</a:t>
            </a:r>
            <a:endParaRPr sz="1050">
              <a:solidFill>
                <a:schemeClr val="dk1"/>
              </a:solidFill>
              <a:highlight>
                <a:srgbClr val="FFFFFF"/>
              </a:highlight>
              <a:latin typeface="Calibri"/>
              <a:ea typeface="Calibri"/>
              <a:cs typeface="Calibri"/>
              <a:sym typeface="Calibri"/>
            </a:endParaRPr>
          </a:p>
          <a:p>
            <a:pPr indent="0" lvl="0" marL="0" rtl="0" algn="l">
              <a:spcBef>
                <a:spcPts val="0"/>
              </a:spcBef>
              <a:spcAft>
                <a:spcPts val="0"/>
              </a:spcAft>
              <a:buNone/>
            </a:pPr>
            <a:r>
              <a:rPr b="1" lang="en" sz="1050">
                <a:solidFill>
                  <a:schemeClr val="dk1"/>
                </a:solidFill>
                <a:highlight>
                  <a:srgbClr val="FFFFFF"/>
                </a:highlight>
                <a:latin typeface="Calibri"/>
                <a:ea typeface="Calibri"/>
                <a:cs typeface="Calibri"/>
                <a:sym typeface="Calibri"/>
              </a:rPr>
              <a:t>Hillock - </a:t>
            </a:r>
            <a:r>
              <a:rPr lang="en" sz="1050">
                <a:solidFill>
                  <a:schemeClr val="dk1"/>
                </a:solidFill>
                <a:highlight>
                  <a:srgbClr val="FFFFFF"/>
                </a:highlight>
                <a:latin typeface="Calibri"/>
                <a:ea typeface="Calibri"/>
                <a:cs typeface="Calibri"/>
                <a:sym typeface="Calibri"/>
              </a:rPr>
              <a:t>small mound</a:t>
            </a:r>
            <a:endParaRPr sz="1050">
              <a:solidFill>
                <a:schemeClr val="dk1"/>
              </a:solidFill>
              <a:highlight>
                <a:srgbClr val="FFFFFF"/>
              </a:highlight>
              <a:latin typeface="Calibri"/>
              <a:ea typeface="Calibri"/>
              <a:cs typeface="Calibri"/>
              <a:sym typeface="Calibri"/>
            </a:endParaRPr>
          </a:p>
          <a:p>
            <a:pPr indent="0" lvl="0" marL="0" rtl="0" algn="l">
              <a:spcBef>
                <a:spcPts val="0"/>
              </a:spcBef>
              <a:spcAft>
                <a:spcPts val="0"/>
              </a:spcAft>
              <a:buNone/>
            </a:pPr>
            <a:r>
              <a:rPr b="1" lang="en" sz="1050">
                <a:solidFill>
                  <a:schemeClr val="dk1"/>
                </a:solidFill>
                <a:highlight>
                  <a:srgbClr val="FFFFFF"/>
                </a:highlight>
                <a:latin typeface="Calibri"/>
                <a:ea typeface="Calibri"/>
                <a:cs typeface="Calibri"/>
                <a:sym typeface="Calibri"/>
              </a:rPr>
              <a:t>Weir - </a:t>
            </a:r>
            <a:r>
              <a:rPr lang="en" sz="1050">
                <a:solidFill>
                  <a:schemeClr val="dk1"/>
                </a:solidFill>
                <a:highlight>
                  <a:srgbClr val="FFFFFF"/>
                </a:highlight>
                <a:latin typeface="Calibri"/>
                <a:ea typeface="Calibri"/>
                <a:cs typeface="Calibri"/>
                <a:sym typeface="Calibri"/>
              </a:rPr>
              <a:t>low dam that raised the water level in a river</a:t>
            </a:r>
            <a:endParaRPr sz="1050">
              <a:solidFill>
                <a:schemeClr val="dk1"/>
              </a:solidFill>
              <a:highlight>
                <a:srgbClr val="FFFFFF"/>
              </a:highlight>
              <a:latin typeface="Calibri"/>
              <a:ea typeface="Calibri"/>
              <a:cs typeface="Calibri"/>
              <a:sym typeface="Calibri"/>
            </a:endParaRPr>
          </a:p>
          <a:p>
            <a:pPr indent="0" lvl="0" marL="0" rtl="0" algn="l">
              <a:spcBef>
                <a:spcPts val="0"/>
              </a:spcBef>
              <a:spcAft>
                <a:spcPts val="0"/>
              </a:spcAft>
              <a:buNone/>
            </a:pPr>
            <a:r>
              <a:rPr b="1" lang="en" sz="1050">
                <a:solidFill>
                  <a:schemeClr val="dk1"/>
                </a:solidFill>
                <a:highlight>
                  <a:srgbClr val="FFFFFF"/>
                </a:highlight>
                <a:latin typeface="Calibri"/>
                <a:ea typeface="Calibri"/>
                <a:cs typeface="Calibri"/>
                <a:sym typeface="Calibri"/>
              </a:rPr>
              <a:t>Talisman -</a:t>
            </a:r>
            <a:r>
              <a:rPr lang="en" sz="1050">
                <a:solidFill>
                  <a:schemeClr val="dk1"/>
                </a:solidFill>
                <a:highlight>
                  <a:srgbClr val="FFFFFF"/>
                </a:highlight>
                <a:latin typeface="Calibri"/>
                <a:ea typeface="Calibri"/>
                <a:cs typeface="Calibri"/>
                <a:sym typeface="Calibri"/>
              </a:rPr>
              <a:t> spirit guide</a:t>
            </a:r>
            <a:endParaRPr sz="1050">
              <a:solidFill>
                <a:schemeClr val="dk1"/>
              </a:solidFill>
              <a:highlight>
                <a:srgbClr val="FFFFFF"/>
              </a:highlight>
              <a:latin typeface="Calibri"/>
              <a:ea typeface="Calibri"/>
              <a:cs typeface="Calibri"/>
              <a:sym typeface="Calibri"/>
            </a:endParaRPr>
          </a:p>
          <a:p>
            <a:pPr indent="0" lvl="0" marL="0" rtl="0" algn="l">
              <a:spcBef>
                <a:spcPts val="0"/>
              </a:spcBef>
              <a:spcAft>
                <a:spcPts val="0"/>
              </a:spcAft>
              <a:buNone/>
            </a:pPr>
            <a:r>
              <a:rPr b="1" lang="en" sz="1050">
                <a:solidFill>
                  <a:schemeClr val="dk1"/>
                </a:solidFill>
                <a:highlight>
                  <a:srgbClr val="FFFFFF"/>
                </a:highlight>
                <a:latin typeface="Calibri"/>
                <a:ea typeface="Calibri"/>
                <a:cs typeface="Calibri"/>
                <a:sym typeface="Calibri"/>
              </a:rPr>
              <a:t>Sachem - </a:t>
            </a:r>
            <a:r>
              <a:rPr lang="en" sz="1050">
                <a:solidFill>
                  <a:schemeClr val="dk1"/>
                </a:solidFill>
                <a:highlight>
                  <a:srgbClr val="FFFFFF"/>
                </a:highlight>
                <a:latin typeface="Calibri"/>
                <a:ea typeface="Calibri"/>
                <a:cs typeface="Calibri"/>
                <a:sym typeface="Calibri"/>
              </a:rPr>
              <a:t>Chief</a:t>
            </a:r>
            <a:endParaRPr sz="1050">
              <a:solidFill>
                <a:schemeClr val="dk1"/>
              </a:solidFill>
              <a:highlight>
                <a:srgbClr val="FFFFFF"/>
              </a:highlight>
              <a:latin typeface="Calibri"/>
              <a:ea typeface="Calibri"/>
              <a:cs typeface="Calibri"/>
              <a:sym typeface="Calibri"/>
            </a:endParaRPr>
          </a:p>
          <a:p>
            <a:pPr indent="0" lvl="0" marL="0" rtl="0" algn="l">
              <a:spcBef>
                <a:spcPts val="0"/>
              </a:spcBef>
              <a:spcAft>
                <a:spcPts val="0"/>
              </a:spcAft>
              <a:buNone/>
            </a:pPr>
            <a:r>
              <a:rPr b="1" lang="en" sz="1050">
                <a:solidFill>
                  <a:schemeClr val="dk1"/>
                </a:solidFill>
                <a:highlight>
                  <a:srgbClr val="FFFFFF"/>
                </a:highlight>
                <a:latin typeface="Calibri"/>
                <a:ea typeface="Calibri"/>
                <a:cs typeface="Calibri"/>
                <a:sym typeface="Calibri"/>
              </a:rPr>
              <a:t>Plunder - </a:t>
            </a:r>
            <a:r>
              <a:rPr lang="en" sz="1050">
                <a:solidFill>
                  <a:schemeClr val="dk1"/>
                </a:solidFill>
                <a:highlight>
                  <a:srgbClr val="FFFFFF"/>
                </a:highlight>
                <a:latin typeface="Calibri"/>
                <a:ea typeface="Calibri"/>
                <a:cs typeface="Calibri"/>
                <a:sym typeface="Calibri"/>
              </a:rPr>
              <a:t>stealing by raid or attack</a:t>
            </a:r>
            <a:endParaRPr sz="1000">
              <a:latin typeface="Calibri"/>
              <a:ea typeface="Calibri"/>
              <a:cs typeface="Calibri"/>
              <a:sym typeface="Calibri"/>
            </a:endParaRPr>
          </a:p>
        </p:txBody>
      </p:sp>
      <p:sp>
        <p:nvSpPr>
          <p:cNvPr id="58" name="Google Shape;58;p13"/>
          <p:cNvSpPr txBox="1"/>
          <p:nvPr/>
        </p:nvSpPr>
        <p:spPr>
          <a:xfrm>
            <a:off x="0" y="1987800"/>
            <a:ext cx="3402000" cy="1385400"/>
          </a:xfrm>
          <a:prstGeom prst="rect">
            <a:avLst/>
          </a:prstGeom>
          <a:noFill/>
          <a:ln cap="flat" cmpd="sng" w="19050">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spcBef>
                <a:spcPts val="0"/>
              </a:spcBef>
              <a:spcAft>
                <a:spcPts val="0"/>
              </a:spcAft>
              <a:buNone/>
            </a:pPr>
            <a:r>
              <a:rPr b="1" lang="en" sz="1200">
                <a:solidFill>
                  <a:srgbClr val="FFFFFF"/>
                </a:solidFill>
                <a:highlight>
                  <a:srgbClr val="3C78D8"/>
                </a:highlight>
                <a:latin typeface="Calibri"/>
                <a:ea typeface="Calibri"/>
                <a:cs typeface="Calibri"/>
                <a:sym typeface="Calibri"/>
              </a:rPr>
              <a:t>Setting             </a:t>
            </a:r>
            <a:r>
              <a:rPr b="1" lang="en" sz="1200">
                <a:solidFill>
                  <a:srgbClr val="3C78D8"/>
                </a:solidFill>
                <a:highlight>
                  <a:srgbClr val="3C78D8"/>
                </a:highlight>
                <a:latin typeface="Calibri"/>
                <a:ea typeface="Calibri"/>
                <a:cs typeface="Calibri"/>
                <a:sym typeface="Calibri"/>
              </a:rPr>
              <a:t>jjhjhjkhhhhhhhhhhhhdasjdajss ssshh</a:t>
            </a:r>
            <a:endParaRPr b="1" sz="1200">
              <a:solidFill>
                <a:srgbClr val="3C78D8"/>
              </a:solidFill>
              <a:highlight>
                <a:srgbClr val="3C78D8"/>
              </a:highlight>
              <a:latin typeface="Calibri"/>
              <a:ea typeface="Calibri"/>
              <a:cs typeface="Calibri"/>
              <a:sym typeface="Calibri"/>
            </a:endParaRPr>
          </a:p>
          <a:p>
            <a:pPr indent="0" lvl="0" marL="0" rtl="0" algn="l">
              <a:spcBef>
                <a:spcPts val="0"/>
              </a:spcBef>
              <a:spcAft>
                <a:spcPts val="0"/>
              </a:spcAft>
              <a:buNone/>
            </a:pPr>
            <a:r>
              <a:rPr lang="en" sz="1100">
                <a:solidFill>
                  <a:srgbClr val="202124"/>
                </a:solidFill>
                <a:highlight>
                  <a:srgbClr val="FFFFFF"/>
                </a:highlight>
                <a:latin typeface="Calibri"/>
                <a:ea typeface="Calibri"/>
                <a:cs typeface="Calibri"/>
                <a:sym typeface="Calibri"/>
              </a:rPr>
              <a:t>Maia feels at home in the boarding school where she lives in </a:t>
            </a:r>
            <a:r>
              <a:rPr b="1" lang="en" sz="1100">
                <a:solidFill>
                  <a:srgbClr val="202124"/>
                </a:solidFill>
                <a:highlight>
                  <a:srgbClr val="FFFFFF"/>
                </a:highlight>
                <a:latin typeface="Calibri"/>
                <a:ea typeface="Calibri"/>
                <a:cs typeface="Calibri"/>
                <a:sym typeface="Calibri"/>
              </a:rPr>
              <a:t>London, in 1910</a:t>
            </a:r>
            <a:r>
              <a:rPr lang="en" sz="1100">
                <a:solidFill>
                  <a:srgbClr val="202124"/>
                </a:solidFill>
                <a:highlight>
                  <a:srgbClr val="FFFFFF"/>
                </a:highlight>
                <a:latin typeface="Calibri"/>
                <a:ea typeface="Calibri"/>
                <a:cs typeface="Calibri"/>
                <a:sym typeface="Calibri"/>
              </a:rPr>
              <a:t>. It is the only home she has known since her parents died two years earlier. When distant cousins are discovered 4,000 miles away, Maia must travel to the exotic Amazon River town of Manaus to live with them.</a:t>
            </a:r>
            <a:endParaRPr sz="1000">
              <a:latin typeface="Calibri"/>
              <a:ea typeface="Calibri"/>
              <a:cs typeface="Calibri"/>
              <a:sym typeface="Calibri"/>
            </a:endParaRPr>
          </a:p>
        </p:txBody>
      </p:sp>
      <p:sp>
        <p:nvSpPr>
          <p:cNvPr id="59" name="Google Shape;59;p13"/>
          <p:cNvSpPr txBox="1"/>
          <p:nvPr/>
        </p:nvSpPr>
        <p:spPr>
          <a:xfrm>
            <a:off x="-25" y="3466650"/>
            <a:ext cx="3402000" cy="1600800"/>
          </a:xfrm>
          <a:prstGeom prst="rect">
            <a:avLst/>
          </a:prstGeom>
          <a:noFill/>
          <a:ln cap="flat" cmpd="sng" w="19050">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spcBef>
                <a:spcPts val="0"/>
              </a:spcBef>
              <a:spcAft>
                <a:spcPts val="0"/>
              </a:spcAft>
              <a:buNone/>
            </a:pPr>
            <a:r>
              <a:rPr b="1" lang="en" sz="1200">
                <a:solidFill>
                  <a:srgbClr val="FFFFFF"/>
                </a:solidFill>
                <a:highlight>
                  <a:srgbClr val="3C78D8"/>
                </a:highlight>
                <a:latin typeface="Calibri"/>
                <a:ea typeface="Calibri"/>
                <a:cs typeface="Calibri"/>
                <a:sym typeface="Calibri"/>
              </a:rPr>
              <a:t>Quotes</a:t>
            </a:r>
            <a:r>
              <a:rPr b="1" lang="en" sz="1200">
                <a:solidFill>
                  <a:srgbClr val="3C78D8"/>
                </a:solidFill>
                <a:highlight>
                  <a:srgbClr val="3C78D8"/>
                </a:highlight>
                <a:latin typeface="Calibri"/>
                <a:ea typeface="Calibri"/>
                <a:cs typeface="Calibri"/>
                <a:sym typeface="Calibri"/>
              </a:rPr>
              <a:t>jk        hkl                                                   kkhccc</a:t>
            </a:r>
            <a:r>
              <a:rPr b="1" lang="en" sz="1200">
                <a:solidFill>
                  <a:srgbClr val="FFFFFF"/>
                </a:solidFill>
                <a:highlight>
                  <a:srgbClr val="3C78D8"/>
                </a:highlight>
                <a:latin typeface="Calibri"/>
                <a:ea typeface="Calibri"/>
                <a:cs typeface="Calibri"/>
                <a:sym typeface="Calibri"/>
              </a:rPr>
              <a:t>    </a:t>
            </a:r>
            <a:endParaRPr sz="700">
              <a:latin typeface="Calibri"/>
              <a:ea typeface="Calibri"/>
              <a:cs typeface="Calibri"/>
              <a:sym typeface="Calibri"/>
            </a:endParaRPr>
          </a:p>
          <a:p>
            <a:pPr indent="0" lvl="0" marL="0" rtl="0" algn="ctr">
              <a:spcBef>
                <a:spcPts val="0"/>
              </a:spcBef>
              <a:spcAft>
                <a:spcPts val="0"/>
              </a:spcAft>
              <a:buNone/>
            </a:pPr>
            <a:r>
              <a:t/>
            </a:r>
            <a:endParaRPr i="1" sz="1000">
              <a:latin typeface="Calibri"/>
              <a:ea typeface="Calibri"/>
              <a:cs typeface="Calibri"/>
              <a:sym typeface="Calibri"/>
            </a:endParaRPr>
          </a:p>
          <a:p>
            <a:pPr indent="0" lvl="0" marL="0" rtl="0" algn="ctr">
              <a:spcBef>
                <a:spcPts val="0"/>
              </a:spcBef>
              <a:spcAft>
                <a:spcPts val="0"/>
              </a:spcAft>
              <a:buNone/>
            </a:pPr>
            <a:r>
              <a:t/>
            </a:r>
            <a:endParaRPr i="1" sz="1000">
              <a:latin typeface="Calibri"/>
              <a:ea typeface="Calibri"/>
              <a:cs typeface="Calibri"/>
              <a:sym typeface="Calibri"/>
            </a:endParaRPr>
          </a:p>
          <a:p>
            <a:pPr indent="0" lvl="0" marL="0" rtl="0" algn="ctr">
              <a:spcBef>
                <a:spcPts val="0"/>
              </a:spcBef>
              <a:spcAft>
                <a:spcPts val="0"/>
              </a:spcAft>
              <a:buNone/>
            </a:pPr>
            <a:r>
              <a:t/>
            </a:r>
            <a:endParaRPr i="1" sz="1000">
              <a:latin typeface="Calibri"/>
              <a:ea typeface="Calibri"/>
              <a:cs typeface="Calibri"/>
              <a:sym typeface="Calibri"/>
            </a:endParaRPr>
          </a:p>
          <a:p>
            <a:pPr indent="0" lvl="0" marL="0" rtl="0" algn="ctr">
              <a:spcBef>
                <a:spcPts val="0"/>
              </a:spcBef>
              <a:spcAft>
                <a:spcPts val="0"/>
              </a:spcAft>
              <a:buNone/>
            </a:pPr>
            <a:r>
              <a:t/>
            </a:r>
            <a:endParaRPr i="1" sz="1000">
              <a:latin typeface="Calibri"/>
              <a:ea typeface="Calibri"/>
              <a:cs typeface="Calibri"/>
              <a:sym typeface="Calibri"/>
            </a:endParaRPr>
          </a:p>
          <a:p>
            <a:pPr indent="0" lvl="0" marL="0" rtl="0" algn="ctr">
              <a:spcBef>
                <a:spcPts val="0"/>
              </a:spcBef>
              <a:spcAft>
                <a:spcPts val="0"/>
              </a:spcAft>
              <a:buNone/>
            </a:pPr>
            <a:r>
              <a:t/>
            </a:r>
            <a:endParaRPr i="1" sz="1000">
              <a:latin typeface="Calibri"/>
              <a:ea typeface="Calibri"/>
              <a:cs typeface="Calibri"/>
              <a:sym typeface="Calibri"/>
            </a:endParaRPr>
          </a:p>
          <a:p>
            <a:pPr indent="0" lvl="0" marL="0" rtl="0" algn="ctr">
              <a:spcBef>
                <a:spcPts val="0"/>
              </a:spcBef>
              <a:spcAft>
                <a:spcPts val="0"/>
              </a:spcAft>
              <a:buNone/>
            </a:pPr>
            <a:r>
              <a:t/>
            </a:r>
            <a:endParaRPr i="1" sz="1000">
              <a:latin typeface="Calibri"/>
              <a:ea typeface="Calibri"/>
              <a:cs typeface="Calibri"/>
              <a:sym typeface="Calibri"/>
            </a:endParaRPr>
          </a:p>
          <a:p>
            <a:pPr indent="0" lvl="0" marL="0" rtl="0" algn="ctr">
              <a:spcBef>
                <a:spcPts val="0"/>
              </a:spcBef>
              <a:spcAft>
                <a:spcPts val="0"/>
              </a:spcAft>
              <a:buNone/>
            </a:pPr>
            <a:r>
              <a:t/>
            </a:r>
            <a:endParaRPr i="1" sz="1000">
              <a:latin typeface="Calibri"/>
              <a:ea typeface="Calibri"/>
              <a:cs typeface="Calibri"/>
              <a:sym typeface="Calibri"/>
            </a:endParaRPr>
          </a:p>
          <a:p>
            <a:pPr indent="0" lvl="0" marL="0" rtl="0" algn="ctr">
              <a:spcBef>
                <a:spcPts val="0"/>
              </a:spcBef>
              <a:spcAft>
                <a:spcPts val="0"/>
              </a:spcAft>
              <a:buNone/>
            </a:pPr>
            <a:r>
              <a:t/>
            </a:r>
            <a:endParaRPr i="1" sz="1000">
              <a:latin typeface="Calibri"/>
              <a:ea typeface="Calibri"/>
              <a:cs typeface="Calibri"/>
              <a:sym typeface="Calibri"/>
            </a:endParaRPr>
          </a:p>
        </p:txBody>
      </p:sp>
      <p:sp>
        <p:nvSpPr>
          <p:cNvPr id="60" name="Google Shape;60;p13"/>
          <p:cNvSpPr txBox="1"/>
          <p:nvPr/>
        </p:nvSpPr>
        <p:spPr>
          <a:xfrm>
            <a:off x="3491500" y="4207775"/>
            <a:ext cx="2632200" cy="877200"/>
          </a:xfrm>
          <a:prstGeom prst="rect">
            <a:avLst/>
          </a:prstGeom>
          <a:noFill/>
          <a:ln cap="flat" cmpd="sng" w="19050">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ctr">
              <a:spcBef>
                <a:spcPts val="0"/>
              </a:spcBef>
              <a:spcAft>
                <a:spcPts val="0"/>
              </a:spcAft>
              <a:buNone/>
            </a:pPr>
            <a:r>
              <a:rPr b="1" lang="en" sz="1200">
                <a:solidFill>
                  <a:srgbClr val="FFFFFF"/>
                </a:solidFill>
                <a:highlight>
                  <a:srgbClr val="3C78D8"/>
                </a:highlight>
                <a:latin typeface="Calibri"/>
                <a:ea typeface="Calibri"/>
                <a:cs typeface="Calibri"/>
                <a:sym typeface="Calibri"/>
              </a:rPr>
              <a:t>          What can the book teach us?      </a:t>
            </a:r>
            <a:r>
              <a:rPr b="1" lang="en" sz="1200">
                <a:solidFill>
                  <a:srgbClr val="3C78D8"/>
                </a:solidFill>
                <a:highlight>
                  <a:srgbClr val="3C78D8"/>
                </a:highlight>
                <a:latin typeface="Calibri"/>
                <a:ea typeface="Calibri"/>
                <a:cs typeface="Calibri"/>
                <a:sym typeface="Calibri"/>
              </a:rPr>
              <a:t>s</a:t>
            </a:r>
            <a:r>
              <a:rPr b="1" lang="en" sz="1200">
                <a:solidFill>
                  <a:srgbClr val="FFFFFF"/>
                </a:solidFill>
                <a:highlight>
                  <a:srgbClr val="3C78D8"/>
                </a:highlight>
                <a:latin typeface="Calibri"/>
                <a:ea typeface="Calibri"/>
                <a:cs typeface="Calibri"/>
                <a:sym typeface="Calibri"/>
              </a:rPr>
              <a:t>    </a:t>
            </a:r>
            <a:endParaRPr b="1" sz="1200">
              <a:solidFill>
                <a:srgbClr val="3C78D8"/>
              </a:solidFill>
              <a:highlight>
                <a:srgbClr val="3C78D8"/>
              </a:highlight>
              <a:latin typeface="Calibri"/>
              <a:ea typeface="Calibri"/>
              <a:cs typeface="Calibri"/>
              <a:sym typeface="Calibri"/>
            </a:endParaRPr>
          </a:p>
          <a:p>
            <a:pPr indent="0" lvl="0" marL="0" rtl="0" algn="ctr">
              <a:spcBef>
                <a:spcPts val="0"/>
              </a:spcBef>
              <a:spcAft>
                <a:spcPts val="0"/>
              </a:spcAft>
              <a:buNone/>
            </a:pPr>
            <a:r>
              <a:rPr b="1" i="1" lang="en" sz="1100">
                <a:solidFill>
                  <a:srgbClr val="202124"/>
                </a:solidFill>
                <a:highlight>
                  <a:srgbClr val="FFFFFF"/>
                </a:highlight>
                <a:latin typeface="Calibri"/>
                <a:ea typeface="Calibri"/>
                <a:cs typeface="Calibri"/>
                <a:sym typeface="Calibri"/>
              </a:rPr>
              <a:t>The importance of embracing new experiences and of choosing your own outlook on life</a:t>
            </a:r>
            <a:r>
              <a:rPr i="1" lang="en" sz="1100">
                <a:solidFill>
                  <a:srgbClr val="202124"/>
                </a:solidFill>
                <a:highlight>
                  <a:srgbClr val="FFFFFF"/>
                </a:highlight>
                <a:latin typeface="Calibri"/>
                <a:ea typeface="Calibri"/>
                <a:cs typeface="Calibri"/>
                <a:sym typeface="Calibri"/>
              </a:rPr>
              <a:t>.</a:t>
            </a:r>
            <a:endParaRPr i="1" sz="900">
              <a:latin typeface="Calibri"/>
              <a:ea typeface="Calibri"/>
              <a:cs typeface="Calibri"/>
              <a:sym typeface="Calibri"/>
            </a:endParaRPr>
          </a:p>
        </p:txBody>
      </p:sp>
      <p:sp>
        <p:nvSpPr>
          <p:cNvPr id="61" name="Google Shape;61;p13"/>
          <p:cNvSpPr txBox="1"/>
          <p:nvPr/>
        </p:nvSpPr>
        <p:spPr>
          <a:xfrm>
            <a:off x="4390225" y="544300"/>
            <a:ext cx="1720200" cy="1031400"/>
          </a:xfrm>
          <a:prstGeom prst="rect">
            <a:avLst/>
          </a:prstGeom>
          <a:solidFill>
            <a:srgbClr val="3C78D8"/>
          </a:solidFill>
          <a:ln cap="flat" cmpd="sng" w="19050">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ctr">
              <a:spcBef>
                <a:spcPts val="0"/>
              </a:spcBef>
              <a:spcAft>
                <a:spcPts val="0"/>
              </a:spcAft>
              <a:buNone/>
            </a:pPr>
            <a:r>
              <a:rPr b="1" lang="en" sz="1100">
                <a:solidFill>
                  <a:srgbClr val="FFFFFF"/>
                </a:solidFill>
                <a:latin typeface="Calibri"/>
                <a:ea typeface="Calibri"/>
                <a:cs typeface="Calibri"/>
                <a:sym typeface="Calibri"/>
              </a:rPr>
              <a:t>Name of Book: </a:t>
            </a:r>
            <a:endParaRPr b="1" sz="1100">
              <a:solidFill>
                <a:srgbClr val="FFFFFF"/>
              </a:solidFill>
              <a:latin typeface="Calibri"/>
              <a:ea typeface="Calibri"/>
              <a:cs typeface="Calibri"/>
              <a:sym typeface="Calibri"/>
            </a:endParaRPr>
          </a:p>
          <a:p>
            <a:pPr indent="0" lvl="0" marL="0" rtl="0" algn="ctr">
              <a:spcBef>
                <a:spcPts val="0"/>
              </a:spcBef>
              <a:spcAft>
                <a:spcPts val="0"/>
              </a:spcAft>
              <a:buNone/>
            </a:pPr>
            <a:r>
              <a:rPr b="1" lang="en" sz="1100">
                <a:solidFill>
                  <a:srgbClr val="FFFFFF"/>
                </a:solidFill>
                <a:latin typeface="Calibri"/>
                <a:ea typeface="Calibri"/>
                <a:cs typeface="Calibri"/>
                <a:sym typeface="Calibri"/>
              </a:rPr>
              <a:t>Journey</a:t>
            </a:r>
            <a:r>
              <a:rPr b="1" lang="en" sz="1100">
                <a:solidFill>
                  <a:srgbClr val="FFFFFF"/>
                </a:solidFill>
                <a:latin typeface="Calibri"/>
                <a:ea typeface="Calibri"/>
                <a:cs typeface="Calibri"/>
                <a:sym typeface="Calibri"/>
              </a:rPr>
              <a:t> to the River Sea</a:t>
            </a:r>
            <a:endParaRPr b="1" sz="1100">
              <a:solidFill>
                <a:srgbClr val="FFFFFF"/>
              </a:solidFill>
              <a:latin typeface="Calibri"/>
              <a:ea typeface="Calibri"/>
              <a:cs typeface="Calibri"/>
              <a:sym typeface="Calibri"/>
            </a:endParaRPr>
          </a:p>
          <a:p>
            <a:pPr indent="0" lvl="0" marL="0" rtl="0" algn="ctr">
              <a:spcBef>
                <a:spcPts val="0"/>
              </a:spcBef>
              <a:spcAft>
                <a:spcPts val="0"/>
              </a:spcAft>
              <a:buNone/>
            </a:pPr>
            <a:r>
              <a:rPr b="1" lang="en" sz="1100">
                <a:solidFill>
                  <a:srgbClr val="FFFFFF"/>
                </a:solidFill>
                <a:latin typeface="Calibri"/>
                <a:ea typeface="Calibri"/>
                <a:cs typeface="Calibri"/>
                <a:sym typeface="Calibri"/>
              </a:rPr>
              <a:t>Date Published: </a:t>
            </a:r>
            <a:endParaRPr b="1" sz="1100">
              <a:solidFill>
                <a:srgbClr val="FFFFFF"/>
              </a:solidFill>
              <a:latin typeface="Calibri"/>
              <a:ea typeface="Calibri"/>
              <a:cs typeface="Calibri"/>
              <a:sym typeface="Calibri"/>
            </a:endParaRPr>
          </a:p>
          <a:p>
            <a:pPr indent="0" lvl="0" marL="0" rtl="0" algn="ctr">
              <a:spcBef>
                <a:spcPts val="0"/>
              </a:spcBef>
              <a:spcAft>
                <a:spcPts val="0"/>
              </a:spcAft>
              <a:buNone/>
            </a:pPr>
            <a:r>
              <a:rPr b="1" lang="en" sz="1100">
                <a:solidFill>
                  <a:srgbClr val="FFFFFF"/>
                </a:solidFill>
                <a:latin typeface="Calibri"/>
                <a:ea typeface="Calibri"/>
                <a:cs typeface="Calibri"/>
                <a:sym typeface="Calibri"/>
              </a:rPr>
              <a:t>Author: Eva Ibbotson </a:t>
            </a:r>
            <a:endParaRPr b="1" sz="1100">
              <a:solidFill>
                <a:srgbClr val="FFFFFF"/>
              </a:solidFill>
              <a:latin typeface="Calibri"/>
              <a:ea typeface="Calibri"/>
              <a:cs typeface="Calibri"/>
              <a:sym typeface="Calibri"/>
            </a:endParaRPr>
          </a:p>
          <a:p>
            <a:pPr indent="0" lvl="0" marL="0" rtl="0" algn="ctr">
              <a:spcBef>
                <a:spcPts val="0"/>
              </a:spcBef>
              <a:spcAft>
                <a:spcPts val="0"/>
              </a:spcAft>
              <a:buNone/>
            </a:pPr>
            <a:r>
              <a:rPr b="1" lang="en" sz="1100">
                <a:solidFill>
                  <a:srgbClr val="FFFFFF"/>
                </a:solidFill>
                <a:latin typeface="Calibri"/>
                <a:ea typeface="Calibri"/>
                <a:cs typeface="Calibri"/>
                <a:sym typeface="Calibri"/>
              </a:rPr>
              <a:t>Genres: </a:t>
            </a:r>
            <a:endParaRPr b="1" i="1" sz="1000">
              <a:solidFill>
                <a:schemeClr val="dk1"/>
              </a:solidFill>
              <a:latin typeface="Calibri"/>
              <a:ea typeface="Calibri"/>
              <a:cs typeface="Calibri"/>
              <a:sym typeface="Calibri"/>
            </a:endParaRPr>
          </a:p>
        </p:txBody>
      </p:sp>
      <p:pic>
        <p:nvPicPr>
          <p:cNvPr id="62" name="Google Shape;62;p13"/>
          <p:cNvPicPr preferRelativeResize="0"/>
          <p:nvPr/>
        </p:nvPicPr>
        <p:blipFill>
          <a:blip r:embed="rId3">
            <a:alphaModFix/>
          </a:blip>
          <a:stretch>
            <a:fillRect/>
          </a:stretch>
        </p:blipFill>
        <p:spPr>
          <a:xfrm>
            <a:off x="3507350" y="515275"/>
            <a:ext cx="777500" cy="1166250"/>
          </a:xfrm>
          <a:prstGeom prst="rect">
            <a:avLst/>
          </a:prstGeom>
          <a:noFill/>
          <a:ln cap="flat" cmpd="sng" w="19050">
            <a:solidFill>
              <a:schemeClr val="dk1"/>
            </a:solidFill>
            <a:prstDash val="solid"/>
            <a:round/>
            <a:headEnd len="sm" w="sm" type="none"/>
            <a:tailEnd len="sm" w="sm" type="none"/>
          </a:ln>
        </p:spPr>
      </p:pic>
      <p:pic>
        <p:nvPicPr>
          <p:cNvPr id="63" name="Google Shape;63;p13"/>
          <p:cNvPicPr preferRelativeResize="0"/>
          <p:nvPr/>
        </p:nvPicPr>
        <p:blipFill>
          <a:blip r:embed="rId4">
            <a:alphaModFix/>
          </a:blip>
          <a:stretch>
            <a:fillRect/>
          </a:stretch>
        </p:blipFill>
        <p:spPr>
          <a:xfrm rot="-802432">
            <a:off x="6435675" y="3834427"/>
            <a:ext cx="777499" cy="1179579"/>
          </a:xfrm>
          <a:prstGeom prst="rect">
            <a:avLst/>
          </a:prstGeom>
          <a:noFill/>
          <a:ln>
            <a:noFill/>
          </a:ln>
        </p:spPr>
      </p:pic>
      <p:pic>
        <p:nvPicPr>
          <p:cNvPr id="64" name="Google Shape;64;p13"/>
          <p:cNvPicPr preferRelativeResize="0"/>
          <p:nvPr/>
        </p:nvPicPr>
        <p:blipFill>
          <a:blip r:embed="rId5">
            <a:alphaModFix/>
          </a:blip>
          <a:stretch>
            <a:fillRect/>
          </a:stretch>
        </p:blipFill>
        <p:spPr>
          <a:xfrm>
            <a:off x="7275150" y="3879846"/>
            <a:ext cx="777500" cy="1179079"/>
          </a:xfrm>
          <a:prstGeom prst="rect">
            <a:avLst/>
          </a:prstGeom>
          <a:noFill/>
          <a:ln>
            <a:noFill/>
          </a:ln>
        </p:spPr>
      </p:pic>
      <p:pic>
        <p:nvPicPr>
          <p:cNvPr id="65" name="Google Shape;65;p13"/>
          <p:cNvPicPr preferRelativeResize="0"/>
          <p:nvPr/>
        </p:nvPicPr>
        <p:blipFill>
          <a:blip r:embed="rId6">
            <a:alphaModFix/>
          </a:blip>
          <a:stretch>
            <a:fillRect/>
          </a:stretch>
        </p:blipFill>
        <p:spPr>
          <a:xfrm rot="688220">
            <a:off x="8125532" y="3791586"/>
            <a:ext cx="810485" cy="1228003"/>
          </a:xfrm>
          <a:prstGeom prst="rect">
            <a:avLst/>
          </a:prstGeom>
          <a:noFill/>
          <a:ln>
            <a:noFill/>
          </a:ln>
        </p:spPr>
      </p:pic>
      <p:pic>
        <p:nvPicPr>
          <p:cNvPr id="66" name="Google Shape;66;p13"/>
          <p:cNvPicPr preferRelativeResize="0"/>
          <p:nvPr/>
        </p:nvPicPr>
        <p:blipFill>
          <a:blip r:embed="rId7">
            <a:alphaModFix/>
          </a:blip>
          <a:stretch>
            <a:fillRect/>
          </a:stretch>
        </p:blipFill>
        <p:spPr>
          <a:xfrm>
            <a:off x="6215800" y="450171"/>
            <a:ext cx="2899883" cy="1364650"/>
          </a:xfrm>
          <a:prstGeom prst="rect">
            <a:avLst/>
          </a:prstGeom>
          <a:noFill/>
          <a:ln cap="flat" cmpd="sng" w="19050">
            <a:solidFill>
              <a:srgbClr val="000000"/>
            </a:solidFill>
            <a:prstDash val="solid"/>
            <a:round/>
            <a:headEnd len="sm" w="sm" type="none"/>
            <a:tailEnd len="sm" w="sm" type="none"/>
          </a:ln>
        </p:spPr>
      </p:pic>
      <p:pic>
        <p:nvPicPr>
          <p:cNvPr id="67" name="Google Shape;67;p13"/>
          <p:cNvPicPr preferRelativeResize="0"/>
          <p:nvPr/>
        </p:nvPicPr>
        <p:blipFill>
          <a:blip r:embed="rId8">
            <a:alphaModFix/>
          </a:blip>
          <a:stretch>
            <a:fillRect/>
          </a:stretch>
        </p:blipFill>
        <p:spPr>
          <a:xfrm>
            <a:off x="80200" y="3791200"/>
            <a:ext cx="3198799" cy="1228809"/>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