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59" r:id="rId1"/>
  </p:sldMasterIdLst>
  <p:notesMasterIdLst>
    <p:notesMasterId r:id="rId3"/>
  </p:notesMasterIdLst>
  <p:sldIdLst>
    <p:sldId id="256" r:id="rId2"/>
  </p:sldIdLst>
  <p:sldSz cx="9144000" cy="5143500" type="screen16x9"/>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90" d="100"/>
          <a:sy n="90" d="100"/>
        </p:scale>
        <p:origin x="816" y="72"/>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4" name="Google Shape;24;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rm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rmAutofit/>
          </a:bodyPr>
          <a:lstStyle>
            <a:lvl1pPr marL="457200" lvl="0" indent="-22860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rmAutofit/>
          </a:bodyPr>
          <a:lstStyle>
            <a:lvl1pPr marL="457200" lvl="0" indent="-342900" algn="ctr">
              <a:spcBef>
                <a:spcPts val="0"/>
              </a:spcBef>
              <a:spcAft>
                <a:spcPts val="0"/>
              </a:spcAft>
              <a:buSzPts val="1800"/>
              <a:buChar char="●"/>
              <a:defRPr/>
            </a:lvl1pPr>
            <a:lvl2pPr marL="914400" lvl="1" indent="-317500" algn="ctr">
              <a:spcBef>
                <a:spcPts val="0"/>
              </a:spcBef>
              <a:spcAft>
                <a:spcPts val="0"/>
              </a:spcAft>
              <a:buSzPts val="1400"/>
              <a:buChar char="○"/>
              <a:defRPr/>
            </a:lvl2pPr>
            <a:lvl3pPr marL="1371600" lvl="2" indent="-317500" algn="ctr">
              <a:spcBef>
                <a:spcPts val="0"/>
              </a:spcBef>
              <a:spcAft>
                <a:spcPts val="0"/>
              </a:spcAft>
              <a:buSzPts val="1400"/>
              <a:buChar char="■"/>
              <a:defRPr/>
            </a:lvl3pPr>
            <a:lvl4pPr marL="1828800" lvl="3" indent="-317500" algn="ctr">
              <a:spcBef>
                <a:spcPts val="0"/>
              </a:spcBef>
              <a:spcAft>
                <a:spcPts val="0"/>
              </a:spcAft>
              <a:buSzPts val="1400"/>
              <a:buChar char="●"/>
              <a:defRPr/>
            </a:lvl4pPr>
            <a:lvl5pPr marL="2286000" lvl="4" indent="-317500" algn="ctr">
              <a:spcBef>
                <a:spcPts val="0"/>
              </a:spcBef>
              <a:spcAft>
                <a:spcPts val="0"/>
              </a:spcAft>
              <a:buSzPts val="1400"/>
              <a:buChar char="○"/>
              <a:defRPr/>
            </a:lvl5pPr>
            <a:lvl6pPr marL="2743200" lvl="5" indent="-317500" algn="ctr">
              <a:spcBef>
                <a:spcPts val="0"/>
              </a:spcBef>
              <a:spcAft>
                <a:spcPts val="0"/>
              </a:spcAft>
              <a:buSzPts val="1400"/>
              <a:buChar char="■"/>
              <a:defRPr/>
            </a:lvl6pPr>
            <a:lvl7pPr marL="3200400" lvl="6" indent="-317500" algn="ctr">
              <a:spcBef>
                <a:spcPts val="0"/>
              </a:spcBef>
              <a:spcAft>
                <a:spcPts val="0"/>
              </a:spcAft>
              <a:buSzPts val="1400"/>
              <a:buChar char="●"/>
              <a:defRPr/>
            </a:lvl7pPr>
            <a:lvl8pPr marL="3657600" lvl="7" indent="-317500" algn="ctr">
              <a:spcBef>
                <a:spcPts val="0"/>
              </a:spcBef>
              <a:spcAft>
                <a:spcPts val="0"/>
              </a:spcAft>
              <a:buSzPts val="1400"/>
              <a:buChar char="○"/>
              <a:defRPr/>
            </a:lvl8pPr>
            <a:lvl9pPr marL="4114800" lvl="8" indent="-317500" algn="ctr">
              <a:spcBef>
                <a:spcPts val="0"/>
              </a:spcBef>
              <a:spcAft>
                <a:spcPts val="0"/>
              </a:spcAft>
              <a:buSzPts val="1400"/>
              <a:buChar char="■"/>
              <a:defRPr/>
            </a:lvl9pPr>
          </a:lstStyle>
          <a:p>
            <a:endParaRPr/>
          </a:p>
        </p:txBody>
      </p:sp>
      <p:sp>
        <p:nvSpPr>
          <p:cNvPr id="47" name="Google Shape;4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0"/>
              </a:spcBef>
              <a:spcAft>
                <a:spcPts val="0"/>
              </a:spcAft>
              <a:buClr>
                <a:schemeClr val="dk2"/>
              </a:buClr>
              <a:buSzPts val="1400"/>
              <a:buChar char="○"/>
              <a:defRPr>
                <a:solidFill>
                  <a:schemeClr val="dk2"/>
                </a:solidFill>
              </a:defRPr>
            </a:lvl2pPr>
            <a:lvl3pPr marL="1371600" lvl="2" indent="-317500">
              <a:lnSpc>
                <a:spcPct val="115000"/>
              </a:lnSpc>
              <a:spcBef>
                <a:spcPts val="0"/>
              </a:spcBef>
              <a:spcAft>
                <a:spcPts val="0"/>
              </a:spcAft>
              <a:buClr>
                <a:schemeClr val="dk2"/>
              </a:buClr>
              <a:buSzPts val="1400"/>
              <a:buChar char="■"/>
              <a:defRPr>
                <a:solidFill>
                  <a:schemeClr val="dk2"/>
                </a:solidFill>
              </a:defRPr>
            </a:lvl3pPr>
            <a:lvl4pPr marL="1828800" lvl="3" indent="-317500">
              <a:lnSpc>
                <a:spcPct val="115000"/>
              </a:lnSpc>
              <a:spcBef>
                <a:spcPts val="0"/>
              </a:spcBef>
              <a:spcAft>
                <a:spcPts val="0"/>
              </a:spcAft>
              <a:buClr>
                <a:schemeClr val="dk2"/>
              </a:buClr>
              <a:buSzPts val="1400"/>
              <a:buChar char="●"/>
              <a:defRPr>
                <a:solidFill>
                  <a:schemeClr val="dk2"/>
                </a:solidFill>
              </a:defRPr>
            </a:lvl4pPr>
            <a:lvl5pPr marL="2286000" lvl="4" indent="-317500">
              <a:lnSpc>
                <a:spcPct val="115000"/>
              </a:lnSpc>
              <a:spcBef>
                <a:spcPts val="0"/>
              </a:spcBef>
              <a:spcAft>
                <a:spcPts val="0"/>
              </a:spcAft>
              <a:buClr>
                <a:schemeClr val="dk2"/>
              </a:buClr>
              <a:buSzPts val="1400"/>
              <a:buChar char="○"/>
              <a:defRPr>
                <a:solidFill>
                  <a:schemeClr val="dk2"/>
                </a:solidFill>
              </a:defRPr>
            </a:lvl5pPr>
            <a:lvl6pPr marL="2743200" lvl="5" indent="-317500">
              <a:lnSpc>
                <a:spcPct val="115000"/>
              </a:lnSpc>
              <a:spcBef>
                <a:spcPts val="0"/>
              </a:spcBef>
              <a:spcAft>
                <a:spcPts val="0"/>
              </a:spcAft>
              <a:buClr>
                <a:schemeClr val="dk2"/>
              </a:buClr>
              <a:buSzPts val="1400"/>
              <a:buChar char="■"/>
              <a:defRPr>
                <a:solidFill>
                  <a:schemeClr val="dk2"/>
                </a:solidFill>
              </a:defRPr>
            </a:lvl6pPr>
            <a:lvl7pPr marL="3200400" lvl="6" indent="-317500">
              <a:lnSpc>
                <a:spcPct val="115000"/>
              </a:lnSpc>
              <a:spcBef>
                <a:spcPts val="0"/>
              </a:spcBef>
              <a:spcAft>
                <a:spcPts val="0"/>
              </a:spcAft>
              <a:buClr>
                <a:schemeClr val="dk2"/>
              </a:buClr>
              <a:buSzPts val="1400"/>
              <a:buChar char="●"/>
              <a:defRPr>
                <a:solidFill>
                  <a:schemeClr val="dk2"/>
                </a:solidFill>
              </a:defRPr>
            </a:lvl7pPr>
            <a:lvl8pPr marL="3657600" lvl="7" indent="-317500">
              <a:lnSpc>
                <a:spcPct val="115000"/>
              </a:lnSpc>
              <a:spcBef>
                <a:spcPts val="0"/>
              </a:spcBef>
              <a:spcAft>
                <a:spcPts val="0"/>
              </a:spcAft>
              <a:buClr>
                <a:schemeClr val="dk2"/>
              </a:buClr>
              <a:buSzPts val="1400"/>
              <a:buChar char="○"/>
              <a:defRPr>
                <a:solidFill>
                  <a:schemeClr val="dk2"/>
                </a:solidFill>
              </a:defRPr>
            </a:lvl8pPr>
            <a:lvl9pPr marL="4114800" lvl="8" indent="-317500">
              <a:lnSpc>
                <a:spcPct val="115000"/>
              </a:lnSpc>
              <a:spcBef>
                <a:spcPts val="0"/>
              </a:spcBef>
              <a:spcAft>
                <a:spcPts val="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en"/>
              <a:t>‹#›</a:t>
            </a:fld>
            <a:endParaRPr dirty="0"/>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sp>
        <p:nvSpPr>
          <p:cNvPr id="54" name="Google Shape;54;p13"/>
          <p:cNvSpPr txBox="1"/>
          <p:nvPr/>
        </p:nvSpPr>
        <p:spPr>
          <a:xfrm>
            <a:off x="0" y="0"/>
            <a:ext cx="9144000" cy="415500"/>
          </a:xfrm>
          <a:prstGeom prst="rect">
            <a:avLst/>
          </a:prstGeom>
          <a:solidFill>
            <a:srgbClr val="3C78D8"/>
          </a:solid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1500" b="1" dirty="0">
                <a:solidFill>
                  <a:schemeClr val="lt1"/>
                </a:solidFill>
                <a:latin typeface="Calibri"/>
                <a:ea typeface="Calibri"/>
                <a:cs typeface="Calibri"/>
                <a:sym typeface="Calibri"/>
              </a:rPr>
              <a:t>Year 5 English – Max Takes A Stand </a:t>
            </a:r>
            <a:endParaRPr sz="1500" b="1" dirty="0">
              <a:solidFill>
                <a:schemeClr val="lt1"/>
              </a:solidFill>
              <a:latin typeface="Calibri"/>
              <a:ea typeface="Calibri"/>
              <a:cs typeface="Calibri"/>
              <a:sym typeface="Calibri"/>
            </a:endParaRPr>
          </a:p>
        </p:txBody>
      </p:sp>
      <p:sp>
        <p:nvSpPr>
          <p:cNvPr id="55" name="Google Shape;55;p13"/>
          <p:cNvSpPr txBox="1"/>
          <p:nvPr/>
        </p:nvSpPr>
        <p:spPr>
          <a:xfrm>
            <a:off x="84697" y="4344655"/>
            <a:ext cx="3357900" cy="661689"/>
          </a:xfrm>
          <a:prstGeom prst="rect">
            <a:avLst/>
          </a:prstGeom>
          <a:noFill/>
          <a:ln w="19050" cap="flat" cmpd="sng">
            <a:solidFill>
              <a:srgbClr val="000000"/>
            </a:solidFill>
            <a:prstDash val="solid"/>
            <a:round/>
            <a:headEnd type="none" w="sm" len="sm"/>
            <a:tailEnd type="none" w="sm" len="sm"/>
          </a:ln>
        </p:spPr>
        <p:txBody>
          <a:bodyPr spcFirstLastPara="1" wrap="square" lIns="91425" tIns="91425" rIns="91425" bIns="91425" anchor="t" anchorCtr="0">
            <a:spAutoFit/>
          </a:bodyPr>
          <a:lstStyle/>
          <a:p>
            <a:pPr marL="0" lvl="0" indent="0" algn="l" rtl="0">
              <a:spcBef>
                <a:spcPts val="0"/>
              </a:spcBef>
              <a:spcAft>
                <a:spcPts val="0"/>
              </a:spcAft>
              <a:buNone/>
            </a:pPr>
            <a:r>
              <a:rPr lang="en" sz="1200" b="1" dirty="0">
                <a:solidFill>
                  <a:schemeClr val="lt1"/>
                </a:solidFill>
                <a:highlight>
                  <a:srgbClr val="3C78D8"/>
                </a:highlight>
                <a:latin typeface="Calibri"/>
                <a:ea typeface="Calibri"/>
                <a:cs typeface="Calibri"/>
                <a:sym typeface="Calibri"/>
              </a:rPr>
              <a:t>Main Characters</a:t>
            </a:r>
            <a:r>
              <a:rPr lang="en" sz="1200" b="1" dirty="0">
                <a:solidFill>
                  <a:srgbClr val="3C78D8"/>
                </a:solidFill>
                <a:highlight>
                  <a:srgbClr val="3C78D8"/>
                </a:highlight>
                <a:latin typeface="Calibri"/>
                <a:ea typeface="Calibri"/>
                <a:cs typeface="Calibri"/>
                <a:sym typeface="Calibri"/>
              </a:rPr>
              <a:t>jdasldjaldjaljdlakjdlk              ajdlb</a:t>
            </a:r>
            <a:r>
              <a:rPr lang="en" sz="1200" b="1" dirty="0">
                <a:highlight>
                  <a:schemeClr val="accent1"/>
                </a:highlight>
                <a:latin typeface="Calibri"/>
                <a:ea typeface="Calibri"/>
                <a:cs typeface="Calibri"/>
                <a:sym typeface="Calibri"/>
              </a:rPr>
              <a:t>                                             </a:t>
            </a:r>
            <a:endParaRPr sz="1200" b="1" dirty="0">
              <a:highlight>
                <a:schemeClr val="accent1"/>
              </a:highlight>
              <a:latin typeface="Calibri"/>
              <a:ea typeface="Calibri"/>
              <a:cs typeface="Calibri"/>
              <a:sym typeface="Calibri"/>
            </a:endParaRPr>
          </a:p>
          <a:p>
            <a:pPr marL="0" lvl="0" indent="0" algn="l" rtl="0">
              <a:spcBef>
                <a:spcPts val="0"/>
              </a:spcBef>
              <a:spcAft>
                <a:spcPts val="0"/>
              </a:spcAft>
              <a:buNone/>
            </a:pPr>
            <a:r>
              <a:rPr lang="en" sz="950" b="1" dirty="0">
                <a:latin typeface="Calibri"/>
                <a:ea typeface="Calibri"/>
                <a:cs typeface="Calibri"/>
                <a:sym typeface="Calibri"/>
              </a:rPr>
              <a:t>Max - </a:t>
            </a:r>
            <a:r>
              <a:rPr lang="en" sz="950" dirty="0">
                <a:latin typeface="Calibri"/>
                <a:ea typeface="Calibri"/>
                <a:cs typeface="Calibri"/>
                <a:sym typeface="Calibri"/>
              </a:rPr>
              <a:t> is a litt</a:t>
            </a:r>
            <a:r>
              <a:rPr lang="en-GB" sz="950" dirty="0">
                <a:latin typeface="Calibri"/>
                <a:ea typeface="Calibri"/>
                <a:cs typeface="Calibri"/>
                <a:sym typeface="Calibri"/>
              </a:rPr>
              <a:t>le</a:t>
            </a:r>
            <a:r>
              <a:rPr lang="en" sz="950" dirty="0">
                <a:latin typeface="Calibri"/>
                <a:ea typeface="Calibri"/>
                <a:cs typeface="Calibri"/>
                <a:sym typeface="Calibri"/>
              </a:rPr>
              <a:t> boy on a mission to make the world a better place. </a:t>
            </a:r>
            <a:endParaRPr sz="950" dirty="0">
              <a:latin typeface="Calibri"/>
              <a:ea typeface="Calibri"/>
              <a:cs typeface="Calibri"/>
              <a:sym typeface="Calibri"/>
            </a:endParaRPr>
          </a:p>
        </p:txBody>
      </p:sp>
      <p:sp>
        <p:nvSpPr>
          <p:cNvPr id="56" name="Google Shape;56;p13"/>
          <p:cNvSpPr txBox="1"/>
          <p:nvPr/>
        </p:nvSpPr>
        <p:spPr>
          <a:xfrm>
            <a:off x="49183" y="468000"/>
            <a:ext cx="3357900" cy="1685046"/>
          </a:xfrm>
          <a:prstGeom prst="rect">
            <a:avLst/>
          </a:prstGeom>
          <a:noFill/>
          <a:ln w="19050" cap="flat" cmpd="sng">
            <a:solidFill>
              <a:srgbClr val="000000"/>
            </a:solidFill>
            <a:prstDash val="solid"/>
            <a:round/>
            <a:headEnd type="none" w="sm" len="sm"/>
            <a:tailEnd type="none" w="sm" len="sm"/>
          </a:ln>
        </p:spPr>
        <p:txBody>
          <a:bodyPr spcFirstLastPara="1" wrap="square" lIns="91425" tIns="91425" rIns="91425" bIns="91425" anchor="t" anchorCtr="0">
            <a:spAutoFit/>
          </a:bodyPr>
          <a:lstStyle/>
          <a:p>
            <a:pPr marL="0" lvl="0" indent="0" algn="l" rtl="0">
              <a:spcBef>
                <a:spcPts val="0"/>
              </a:spcBef>
              <a:spcAft>
                <a:spcPts val="0"/>
              </a:spcAft>
              <a:buNone/>
            </a:pPr>
            <a:r>
              <a:rPr lang="en" sz="1200" b="1" dirty="0">
                <a:solidFill>
                  <a:srgbClr val="FFFFFF"/>
                </a:solidFill>
                <a:highlight>
                  <a:srgbClr val="3C78D8"/>
                </a:highlight>
                <a:latin typeface="Calibri"/>
                <a:ea typeface="Calibri"/>
                <a:cs typeface="Calibri"/>
                <a:sym typeface="Calibri"/>
              </a:rPr>
              <a:t>Plot Summary</a:t>
            </a:r>
            <a:r>
              <a:rPr lang="en" sz="1200" b="1" dirty="0">
                <a:solidFill>
                  <a:srgbClr val="3C78D8"/>
                </a:solidFill>
                <a:highlight>
                  <a:srgbClr val="3C78D8"/>
                </a:highlight>
                <a:latin typeface="Calibri"/>
                <a:ea typeface="Calibri"/>
                <a:cs typeface="Calibri"/>
                <a:sym typeface="Calibri"/>
              </a:rPr>
              <a:t>jjhjhjkhhhhhhhhhhhhdasjdajsssssss</a:t>
            </a:r>
          </a:p>
          <a:p>
            <a:pPr marL="0" lvl="0" indent="0" algn="l" rtl="0">
              <a:spcBef>
                <a:spcPts val="0"/>
              </a:spcBef>
              <a:spcAft>
                <a:spcPts val="0"/>
              </a:spcAft>
              <a:buNone/>
            </a:pPr>
            <a:r>
              <a:rPr lang="en-GB" sz="950" i="0" dirty="0">
                <a:solidFill>
                  <a:schemeClr val="tx1"/>
                </a:solidFill>
                <a:effectLst/>
                <a:latin typeface="Calibri" panose="020F0502020204030204" pitchFamily="34" charset="0"/>
                <a:cs typeface="Calibri" panose="020F0502020204030204" pitchFamily="34" charset="0"/>
              </a:rPr>
              <a:t>Max is on a quest to make the world a better place. From hiding his parents’ car keys to preparing vegan dinners, Max is determined to help save the planet through positive direct action! But with hilarious and often disastrous results can Max’s enthusiasm pay off in the end?</a:t>
            </a:r>
          </a:p>
          <a:p>
            <a:pPr marL="0" lvl="0" indent="0" algn="l" rtl="0">
              <a:spcBef>
                <a:spcPts val="0"/>
              </a:spcBef>
              <a:spcAft>
                <a:spcPts val="0"/>
              </a:spcAft>
              <a:buNone/>
            </a:pPr>
            <a:r>
              <a:rPr lang="en-GB" sz="950" i="0" dirty="0">
                <a:solidFill>
                  <a:schemeClr val="tx1"/>
                </a:solidFill>
                <a:effectLst/>
                <a:latin typeface="Calibri" panose="020F0502020204030204" pitchFamily="34" charset="0"/>
                <a:cs typeface="Calibri" panose="020F0502020204030204" pitchFamily="34" charset="0"/>
              </a:rPr>
              <a:t>A competition for schools making changes to help is an added incentive and Max sets about trying to win the competition for his school by encouraging his classmates, family and school to make changes that will help save the planet.</a:t>
            </a:r>
            <a:endParaRPr lang="en" sz="950" dirty="0">
              <a:solidFill>
                <a:schemeClr val="tx1"/>
              </a:solidFill>
              <a:highlight>
                <a:srgbClr val="3C78D8"/>
              </a:highlight>
              <a:latin typeface="Calibri" panose="020F0502020204030204" pitchFamily="34" charset="0"/>
              <a:ea typeface="Calibri"/>
              <a:cs typeface="Calibri" panose="020F0502020204030204" pitchFamily="34" charset="0"/>
              <a:sym typeface="Calibri"/>
            </a:endParaRPr>
          </a:p>
        </p:txBody>
      </p:sp>
      <p:sp>
        <p:nvSpPr>
          <p:cNvPr id="57" name="Google Shape;57;p13"/>
          <p:cNvSpPr txBox="1"/>
          <p:nvPr/>
        </p:nvSpPr>
        <p:spPr>
          <a:xfrm>
            <a:off x="4944265" y="3091121"/>
            <a:ext cx="4029614" cy="1940886"/>
          </a:xfrm>
          <a:prstGeom prst="rect">
            <a:avLst/>
          </a:prstGeom>
          <a:noFill/>
          <a:ln w="19050" cap="flat" cmpd="sng">
            <a:solidFill>
              <a:srgbClr val="000000"/>
            </a:solidFill>
            <a:prstDash val="solid"/>
            <a:round/>
            <a:headEnd type="none" w="sm" len="sm"/>
            <a:tailEnd type="none" w="sm" len="sm"/>
          </a:ln>
        </p:spPr>
        <p:txBody>
          <a:bodyPr spcFirstLastPara="1" wrap="square" lIns="91425" tIns="91425" rIns="91425" bIns="91425" anchor="t" anchorCtr="0">
            <a:spAutoFit/>
          </a:bodyPr>
          <a:lstStyle/>
          <a:p>
            <a:pPr marL="0" lvl="0" indent="0" algn="l" rtl="0">
              <a:spcBef>
                <a:spcPts val="0"/>
              </a:spcBef>
              <a:spcAft>
                <a:spcPts val="0"/>
              </a:spcAft>
              <a:buNone/>
            </a:pPr>
            <a:r>
              <a:rPr lang="en" sz="1200" b="1" dirty="0">
                <a:solidFill>
                  <a:schemeClr val="lt1"/>
                </a:solidFill>
                <a:highlight>
                  <a:srgbClr val="3C78D8"/>
                </a:highlight>
                <a:latin typeface="Calibri"/>
                <a:ea typeface="Calibri"/>
                <a:cs typeface="Calibri"/>
                <a:sym typeface="Calibri"/>
              </a:rPr>
              <a:t>Key Vocabulary</a:t>
            </a:r>
            <a:r>
              <a:rPr lang="en" sz="1200" b="1" dirty="0">
                <a:solidFill>
                  <a:srgbClr val="3C78D8"/>
                </a:solidFill>
                <a:highlight>
                  <a:srgbClr val="3C78D8"/>
                </a:highlight>
                <a:latin typeface="Calibri"/>
                <a:ea typeface="Calibri"/>
                <a:cs typeface="Calibri"/>
                <a:sym typeface="Calibri"/>
              </a:rPr>
              <a:t>jdasldjaldjaljdlakjdlkajdljasssssbhbhjjjjjjjjjjj</a:t>
            </a:r>
            <a:r>
              <a:rPr lang="en" sz="1200" b="1" dirty="0">
                <a:highlight>
                  <a:schemeClr val="accent1"/>
                </a:highlight>
                <a:latin typeface="Calibri"/>
                <a:ea typeface="Calibri"/>
                <a:cs typeface="Calibri"/>
                <a:sym typeface="Calibri"/>
              </a:rPr>
              <a:t>                                                </a:t>
            </a:r>
            <a:endParaRPr sz="1200" b="1" dirty="0">
              <a:highlight>
                <a:schemeClr val="accent1"/>
              </a:highlight>
              <a:latin typeface="Calibri"/>
              <a:ea typeface="Calibri"/>
              <a:cs typeface="Calibri"/>
              <a:sym typeface="Calibri"/>
            </a:endParaRPr>
          </a:p>
          <a:p>
            <a:pPr marL="0" lvl="0" indent="0" algn="l" rtl="0">
              <a:spcBef>
                <a:spcPts val="0"/>
              </a:spcBef>
              <a:spcAft>
                <a:spcPts val="0"/>
              </a:spcAft>
              <a:buNone/>
            </a:pPr>
            <a:r>
              <a:rPr lang="en" sz="950" b="1" dirty="0">
                <a:latin typeface="Calibri"/>
                <a:ea typeface="Calibri"/>
                <a:cs typeface="Calibri"/>
                <a:sym typeface="Calibri"/>
              </a:rPr>
              <a:t>vegan- </a:t>
            </a:r>
            <a:r>
              <a:rPr lang="en" sz="950" dirty="0">
                <a:latin typeface="Calibri"/>
                <a:ea typeface="Calibri"/>
                <a:cs typeface="Calibri"/>
                <a:sym typeface="Calibri"/>
              </a:rPr>
              <a:t>a person who does not eat any food delivered from animals. </a:t>
            </a:r>
            <a:endParaRPr sz="950" dirty="0">
              <a:latin typeface="Calibri"/>
              <a:ea typeface="Calibri"/>
              <a:cs typeface="Calibri"/>
              <a:sym typeface="Calibri"/>
            </a:endParaRPr>
          </a:p>
          <a:p>
            <a:pPr marL="0" lvl="0" indent="0" algn="l" rtl="0">
              <a:spcBef>
                <a:spcPts val="0"/>
              </a:spcBef>
              <a:spcAft>
                <a:spcPts val="0"/>
              </a:spcAft>
              <a:buNone/>
            </a:pPr>
            <a:r>
              <a:rPr lang="en" sz="950" b="1" dirty="0">
                <a:latin typeface="Calibri"/>
                <a:ea typeface="Calibri"/>
                <a:cs typeface="Calibri"/>
                <a:sym typeface="Calibri"/>
              </a:rPr>
              <a:t>climate – </a:t>
            </a:r>
            <a:r>
              <a:rPr lang="en" sz="950" dirty="0">
                <a:latin typeface="Calibri"/>
                <a:ea typeface="Calibri"/>
                <a:cs typeface="Calibri"/>
                <a:sym typeface="Calibri"/>
              </a:rPr>
              <a:t>the weather conditions over a long period of time.</a:t>
            </a:r>
            <a:endParaRPr sz="950" dirty="0">
              <a:latin typeface="Calibri"/>
              <a:ea typeface="Calibri"/>
              <a:cs typeface="Calibri"/>
              <a:sym typeface="Calibri"/>
            </a:endParaRPr>
          </a:p>
          <a:p>
            <a:pPr marL="0" lvl="0" indent="0" algn="l" rtl="0">
              <a:spcBef>
                <a:spcPts val="0"/>
              </a:spcBef>
              <a:spcAft>
                <a:spcPts val="0"/>
              </a:spcAft>
              <a:buNone/>
            </a:pPr>
            <a:r>
              <a:rPr lang="en-GB" sz="950" b="1" dirty="0">
                <a:latin typeface="Calibri"/>
                <a:ea typeface="Calibri"/>
                <a:cs typeface="Calibri"/>
                <a:sym typeface="Calibri"/>
              </a:rPr>
              <a:t>c</a:t>
            </a:r>
            <a:r>
              <a:rPr lang="en" sz="950" b="1" dirty="0">
                <a:latin typeface="Calibri"/>
                <a:ea typeface="Calibri"/>
                <a:cs typeface="Calibri"/>
                <a:sym typeface="Calibri"/>
              </a:rPr>
              <a:t>limate change- </a:t>
            </a:r>
            <a:r>
              <a:rPr lang="en" sz="950" dirty="0">
                <a:latin typeface="Calibri"/>
                <a:ea typeface="Calibri"/>
                <a:cs typeface="Calibri"/>
                <a:sym typeface="Calibri"/>
              </a:rPr>
              <a:t> a change in regional and global weather patterns </a:t>
            </a:r>
            <a:endParaRPr sz="950" dirty="0">
              <a:latin typeface="Calibri"/>
              <a:ea typeface="Calibri"/>
              <a:cs typeface="Calibri"/>
              <a:sym typeface="Calibri"/>
            </a:endParaRPr>
          </a:p>
          <a:p>
            <a:pPr marL="0" lvl="0" indent="0" algn="l" rtl="0">
              <a:spcBef>
                <a:spcPts val="0"/>
              </a:spcBef>
              <a:spcAft>
                <a:spcPts val="0"/>
              </a:spcAft>
              <a:buNone/>
            </a:pPr>
            <a:r>
              <a:rPr lang="en" sz="950" b="1" dirty="0">
                <a:latin typeface="Calibri"/>
                <a:ea typeface="Calibri"/>
                <a:cs typeface="Calibri"/>
                <a:sym typeface="Calibri"/>
              </a:rPr>
              <a:t>recyle – </a:t>
            </a:r>
            <a:r>
              <a:rPr lang="en" sz="950" dirty="0">
                <a:latin typeface="Calibri"/>
                <a:ea typeface="Calibri"/>
                <a:cs typeface="Calibri"/>
                <a:sym typeface="Calibri"/>
              </a:rPr>
              <a:t>convert waste into reusable material </a:t>
            </a:r>
            <a:endParaRPr sz="950" dirty="0">
              <a:latin typeface="Calibri"/>
              <a:ea typeface="Calibri"/>
              <a:cs typeface="Calibri"/>
              <a:sym typeface="Calibri"/>
            </a:endParaRPr>
          </a:p>
          <a:p>
            <a:pPr marL="0" lvl="0" indent="0" algn="l" rtl="0">
              <a:spcBef>
                <a:spcPts val="0"/>
              </a:spcBef>
              <a:spcAft>
                <a:spcPts val="0"/>
              </a:spcAft>
              <a:buNone/>
            </a:pPr>
            <a:r>
              <a:rPr lang="en" sz="950" b="1" dirty="0">
                <a:latin typeface="Calibri"/>
                <a:ea typeface="Calibri"/>
                <a:cs typeface="Calibri"/>
                <a:sym typeface="Calibri"/>
              </a:rPr>
              <a:t>environment –</a:t>
            </a:r>
            <a:r>
              <a:rPr lang="en" sz="950" dirty="0">
                <a:latin typeface="Calibri"/>
                <a:ea typeface="Calibri"/>
                <a:cs typeface="Calibri"/>
                <a:sym typeface="Calibri"/>
              </a:rPr>
              <a:t> the surroundings or conditions in which people or plants live</a:t>
            </a:r>
            <a:endParaRPr sz="950" dirty="0">
              <a:latin typeface="Calibri"/>
              <a:ea typeface="Calibri"/>
              <a:cs typeface="Calibri"/>
              <a:sym typeface="Calibri"/>
            </a:endParaRPr>
          </a:p>
          <a:p>
            <a:pPr marL="0" lvl="0" indent="0" algn="l" rtl="0">
              <a:lnSpc>
                <a:spcPct val="115000"/>
              </a:lnSpc>
              <a:spcBef>
                <a:spcPts val="0"/>
              </a:spcBef>
              <a:spcAft>
                <a:spcPts val="0"/>
              </a:spcAft>
              <a:buClr>
                <a:schemeClr val="dk1"/>
              </a:buClr>
              <a:buSzPts val="1100"/>
              <a:buFont typeface="Arial"/>
              <a:buNone/>
            </a:pPr>
            <a:r>
              <a:rPr lang="en" sz="950" b="1" dirty="0">
                <a:solidFill>
                  <a:schemeClr val="dk1"/>
                </a:solidFill>
                <a:latin typeface="Calibri"/>
                <a:ea typeface="Calibri"/>
                <a:cs typeface="Calibri"/>
                <a:sym typeface="Calibri"/>
              </a:rPr>
              <a:t>competition – </a:t>
            </a:r>
            <a:r>
              <a:rPr lang="en" sz="950" dirty="0">
                <a:solidFill>
                  <a:schemeClr val="dk1"/>
                </a:solidFill>
                <a:latin typeface="Calibri"/>
                <a:ea typeface="Calibri"/>
                <a:cs typeface="Calibri"/>
                <a:sym typeface="Calibri"/>
              </a:rPr>
              <a:t>the event or contest people take part in to try and win</a:t>
            </a:r>
            <a:endParaRPr lang="en" sz="950" b="1" dirty="0">
              <a:solidFill>
                <a:schemeClr val="dk1"/>
              </a:solidFill>
              <a:latin typeface="Calibri"/>
              <a:ea typeface="Calibri"/>
              <a:cs typeface="Calibri"/>
              <a:sym typeface="Calibri"/>
            </a:endParaRPr>
          </a:p>
          <a:p>
            <a:pPr marL="0" lvl="0" indent="0" algn="l" rtl="0">
              <a:lnSpc>
                <a:spcPct val="115000"/>
              </a:lnSpc>
              <a:spcBef>
                <a:spcPts val="0"/>
              </a:spcBef>
              <a:spcAft>
                <a:spcPts val="0"/>
              </a:spcAft>
              <a:buClr>
                <a:schemeClr val="dk1"/>
              </a:buClr>
              <a:buSzPts val="1100"/>
              <a:buFont typeface="Arial"/>
              <a:buNone/>
            </a:pPr>
            <a:r>
              <a:rPr lang="en-GB" sz="950" b="1" dirty="0">
                <a:solidFill>
                  <a:schemeClr val="dk1"/>
                </a:solidFill>
                <a:latin typeface="Calibri"/>
                <a:ea typeface="Calibri"/>
                <a:cs typeface="Calibri"/>
                <a:sym typeface="Calibri"/>
              </a:rPr>
              <a:t>di</a:t>
            </a:r>
            <a:r>
              <a:rPr lang="en" sz="950" b="1" dirty="0">
                <a:solidFill>
                  <a:schemeClr val="dk1"/>
                </a:solidFill>
                <a:latin typeface="Calibri"/>
                <a:ea typeface="Calibri"/>
                <a:cs typeface="Calibri"/>
                <a:sym typeface="Calibri"/>
              </a:rPr>
              <a:t>saster- </a:t>
            </a:r>
            <a:r>
              <a:rPr lang="en" sz="950" dirty="0">
                <a:solidFill>
                  <a:schemeClr val="dk1"/>
                </a:solidFill>
                <a:latin typeface="Calibri"/>
                <a:ea typeface="Calibri"/>
                <a:cs typeface="Calibri"/>
                <a:sym typeface="Calibri"/>
              </a:rPr>
              <a:t>a sudden accident or natural castastrophe </a:t>
            </a:r>
            <a:endParaRPr lang="en" sz="950" b="1" dirty="0">
              <a:solidFill>
                <a:schemeClr val="dk1"/>
              </a:solidFill>
              <a:latin typeface="Calibri"/>
              <a:ea typeface="Calibri"/>
              <a:cs typeface="Calibri"/>
              <a:sym typeface="Calibri"/>
            </a:endParaRPr>
          </a:p>
          <a:p>
            <a:pPr marL="0" lvl="0" indent="0" algn="l" rtl="0">
              <a:lnSpc>
                <a:spcPct val="115000"/>
              </a:lnSpc>
              <a:spcBef>
                <a:spcPts val="0"/>
              </a:spcBef>
              <a:spcAft>
                <a:spcPts val="0"/>
              </a:spcAft>
              <a:buClr>
                <a:schemeClr val="dk1"/>
              </a:buClr>
              <a:buSzPts val="1100"/>
              <a:buFont typeface="Arial"/>
              <a:buNone/>
            </a:pPr>
            <a:r>
              <a:rPr lang="en-GB" sz="950" b="1" dirty="0">
                <a:solidFill>
                  <a:schemeClr val="dk1"/>
                </a:solidFill>
                <a:latin typeface="Calibri"/>
                <a:ea typeface="Calibri"/>
                <a:cs typeface="Calibri"/>
                <a:sym typeface="Calibri"/>
              </a:rPr>
              <a:t>p</a:t>
            </a:r>
            <a:r>
              <a:rPr lang="en" sz="950" b="1" dirty="0">
                <a:solidFill>
                  <a:schemeClr val="dk1"/>
                </a:solidFill>
                <a:latin typeface="Calibri"/>
                <a:ea typeface="Calibri"/>
                <a:cs typeface="Calibri"/>
                <a:sym typeface="Calibri"/>
              </a:rPr>
              <a:t>lanet- </a:t>
            </a:r>
            <a:r>
              <a:rPr lang="en" sz="950" dirty="0">
                <a:solidFill>
                  <a:schemeClr val="dk1"/>
                </a:solidFill>
                <a:latin typeface="Calibri"/>
                <a:ea typeface="Calibri"/>
                <a:cs typeface="Calibri"/>
                <a:sym typeface="Calibri"/>
              </a:rPr>
              <a:t>earth: the planet in which we live as part of the solar system</a:t>
            </a:r>
            <a:endParaRPr lang="en" sz="950" b="1" dirty="0">
              <a:solidFill>
                <a:schemeClr val="dk1"/>
              </a:solidFill>
              <a:latin typeface="Calibri"/>
              <a:ea typeface="Calibri"/>
              <a:cs typeface="Calibri"/>
              <a:sym typeface="Calibri"/>
            </a:endParaRPr>
          </a:p>
          <a:p>
            <a:pPr marL="0" lvl="0" indent="0" algn="l" rtl="0">
              <a:lnSpc>
                <a:spcPct val="115000"/>
              </a:lnSpc>
              <a:spcBef>
                <a:spcPts val="0"/>
              </a:spcBef>
              <a:spcAft>
                <a:spcPts val="0"/>
              </a:spcAft>
              <a:buClr>
                <a:schemeClr val="dk1"/>
              </a:buClr>
              <a:buSzPts val="1100"/>
              <a:buFont typeface="Arial"/>
              <a:buNone/>
            </a:pPr>
            <a:r>
              <a:rPr lang="en" sz="950" b="1" dirty="0">
                <a:solidFill>
                  <a:schemeClr val="dk1"/>
                </a:solidFill>
                <a:latin typeface="Calibri"/>
                <a:ea typeface="Calibri"/>
                <a:cs typeface="Calibri"/>
                <a:sym typeface="Calibri"/>
              </a:rPr>
              <a:t>mission- </a:t>
            </a:r>
            <a:r>
              <a:rPr lang="en" sz="950" dirty="0">
                <a:solidFill>
                  <a:schemeClr val="dk1"/>
                </a:solidFill>
                <a:latin typeface="Calibri"/>
                <a:ea typeface="Calibri"/>
                <a:cs typeface="Calibri"/>
                <a:sym typeface="Calibri"/>
              </a:rPr>
              <a:t>an important assignment given to a person or group of people</a:t>
            </a:r>
            <a:endParaRPr lang="en" sz="950" b="1" dirty="0">
              <a:solidFill>
                <a:schemeClr val="dk1"/>
              </a:solidFill>
              <a:latin typeface="Calibri"/>
              <a:ea typeface="Calibri"/>
              <a:cs typeface="Calibri"/>
              <a:sym typeface="Calibri"/>
            </a:endParaRPr>
          </a:p>
          <a:p>
            <a:pPr marL="0" lvl="0" indent="0" algn="l" rtl="0">
              <a:lnSpc>
                <a:spcPct val="115000"/>
              </a:lnSpc>
              <a:spcBef>
                <a:spcPts val="0"/>
              </a:spcBef>
              <a:spcAft>
                <a:spcPts val="0"/>
              </a:spcAft>
              <a:buClr>
                <a:schemeClr val="dk1"/>
              </a:buClr>
              <a:buSzPts val="1100"/>
              <a:buFont typeface="Arial"/>
              <a:buNone/>
            </a:pPr>
            <a:r>
              <a:rPr lang="en-GB" sz="950" b="1" dirty="0">
                <a:solidFill>
                  <a:schemeClr val="dk1"/>
                </a:solidFill>
                <a:latin typeface="Calibri"/>
                <a:ea typeface="Calibri"/>
                <a:cs typeface="Calibri"/>
                <a:sym typeface="Calibri"/>
              </a:rPr>
              <a:t>p</a:t>
            </a:r>
            <a:r>
              <a:rPr lang="en" sz="950" b="1">
                <a:solidFill>
                  <a:schemeClr val="dk1"/>
                </a:solidFill>
                <a:latin typeface="Calibri"/>
                <a:ea typeface="Calibri"/>
                <a:cs typeface="Calibri"/>
                <a:sym typeface="Calibri"/>
              </a:rPr>
              <a:t>rotest-  </a:t>
            </a:r>
            <a:r>
              <a:rPr lang="en" sz="950">
                <a:solidFill>
                  <a:schemeClr val="dk1"/>
                </a:solidFill>
                <a:latin typeface="Calibri"/>
                <a:ea typeface="Calibri"/>
                <a:cs typeface="Calibri"/>
                <a:sym typeface="Calibri"/>
              </a:rPr>
              <a:t>to express objection to something that has been proposed </a:t>
            </a:r>
            <a:endParaRPr sz="950" dirty="0">
              <a:solidFill>
                <a:schemeClr val="dk1"/>
              </a:solidFill>
              <a:latin typeface="Calibri"/>
              <a:ea typeface="Calibri"/>
              <a:cs typeface="Calibri"/>
              <a:sym typeface="Calibri"/>
            </a:endParaRPr>
          </a:p>
        </p:txBody>
      </p:sp>
      <p:sp>
        <p:nvSpPr>
          <p:cNvPr id="58" name="Google Shape;58;p13"/>
          <p:cNvSpPr txBox="1"/>
          <p:nvPr/>
        </p:nvSpPr>
        <p:spPr>
          <a:xfrm>
            <a:off x="49183" y="2213564"/>
            <a:ext cx="3357900" cy="807883"/>
          </a:xfrm>
          <a:prstGeom prst="rect">
            <a:avLst/>
          </a:prstGeom>
          <a:noFill/>
          <a:ln w="19050" cap="flat" cmpd="sng">
            <a:solidFill>
              <a:srgbClr val="000000"/>
            </a:solidFill>
            <a:prstDash val="solid"/>
            <a:round/>
            <a:headEnd type="none" w="sm" len="sm"/>
            <a:tailEnd type="none" w="sm" len="sm"/>
          </a:ln>
        </p:spPr>
        <p:txBody>
          <a:bodyPr spcFirstLastPara="1" wrap="square" lIns="91425" tIns="91425" rIns="91425" bIns="91425" anchor="t" anchorCtr="0">
            <a:spAutoFit/>
          </a:bodyPr>
          <a:lstStyle/>
          <a:p>
            <a:pPr marL="0" lvl="0" indent="0" algn="l" rtl="0">
              <a:spcBef>
                <a:spcPts val="0"/>
              </a:spcBef>
              <a:spcAft>
                <a:spcPts val="0"/>
              </a:spcAft>
              <a:buNone/>
            </a:pPr>
            <a:r>
              <a:rPr lang="en" sz="1200" b="1" dirty="0">
                <a:solidFill>
                  <a:schemeClr val="lt1"/>
                </a:solidFill>
                <a:highlight>
                  <a:srgbClr val="3C78D8"/>
                </a:highlight>
                <a:latin typeface="Calibri"/>
                <a:ea typeface="Calibri"/>
                <a:cs typeface="Calibri"/>
                <a:sym typeface="Calibri"/>
              </a:rPr>
              <a:t>Setting         </a:t>
            </a:r>
            <a:r>
              <a:rPr lang="en" sz="1200" b="1" dirty="0">
                <a:solidFill>
                  <a:srgbClr val="3C78D8"/>
                </a:solidFill>
                <a:highlight>
                  <a:srgbClr val="3C78D8"/>
                </a:highlight>
                <a:latin typeface="Calibri"/>
                <a:ea typeface="Calibri"/>
                <a:cs typeface="Calibri"/>
                <a:sym typeface="Calibri"/>
              </a:rPr>
              <a:t>hhhhhhhhhhhhhhh    jjhjhjkhhhhhbh</a:t>
            </a:r>
            <a:endParaRPr sz="1200" b="1" dirty="0">
              <a:solidFill>
                <a:srgbClr val="3C78D8"/>
              </a:solidFill>
              <a:highlight>
                <a:srgbClr val="3C78D8"/>
              </a:highlight>
              <a:latin typeface="Calibri"/>
              <a:ea typeface="Calibri"/>
              <a:cs typeface="Calibri"/>
              <a:sym typeface="Calibri"/>
            </a:endParaRPr>
          </a:p>
          <a:p>
            <a:pPr marL="0" lvl="0" indent="0" algn="l" rtl="0">
              <a:spcBef>
                <a:spcPts val="0"/>
              </a:spcBef>
              <a:spcAft>
                <a:spcPts val="0"/>
              </a:spcAft>
              <a:buNone/>
            </a:pPr>
            <a:r>
              <a:rPr lang="en" sz="950" dirty="0">
                <a:solidFill>
                  <a:srgbClr val="222222"/>
                </a:solidFill>
                <a:highlight>
                  <a:srgbClr val="FFFFFF"/>
                </a:highlight>
                <a:latin typeface="Calibri"/>
                <a:ea typeface="Calibri"/>
                <a:cs typeface="Calibri"/>
                <a:sym typeface="Calibri"/>
              </a:rPr>
              <a:t>This story focus on Max’s plight to make the world a better place from his own home, to his school and the natural world around him. </a:t>
            </a:r>
            <a:endParaRPr sz="950" dirty="0">
              <a:latin typeface="Calibri"/>
              <a:ea typeface="Calibri"/>
              <a:cs typeface="Calibri"/>
              <a:sym typeface="Calibri"/>
            </a:endParaRPr>
          </a:p>
        </p:txBody>
      </p:sp>
      <p:sp>
        <p:nvSpPr>
          <p:cNvPr id="59" name="Google Shape;59;p13"/>
          <p:cNvSpPr txBox="1"/>
          <p:nvPr/>
        </p:nvSpPr>
        <p:spPr>
          <a:xfrm>
            <a:off x="3478111" y="2205546"/>
            <a:ext cx="1353000" cy="2891146"/>
          </a:xfrm>
          <a:prstGeom prst="rect">
            <a:avLst/>
          </a:prstGeom>
          <a:noFill/>
          <a:ln w="19050" cap="flat" cmpd="sng">
            <a:solidFill>
              <a:srgbClr val="000000"/>
            </a:solidFill>
            <a:prstDash val="solid"/>
            <a:round/>
            <a:headEnd type="none" w="sm" len="sm"/>
            <a:tailEnd type="none" w="sm" len="sm"/>
          </a:ln>
        </p:spPr>
        <p:txBody>
          <a:bodyPr spcFirstLastPara="1" wrap="square" lIns="91425" tIns="91425" rIns="91425" bIns="91425" anchor="t" anchorCtr="0">
            <a:spAutoFit/>
          </a:bodyPr>
          <a:lstStyle/>
          <a:p>
            <a:pPr marL="0" lvl="0" indent="0" algn="ctr" rtl="0">
              <a:spcBef>
                <a:spcPts val="0"/>
              </a:spcBef>
              <a:spcAft>
                <a:spcPts val="0"/>
              </a:spcAft>
              <a:buNone/>
            </a:pPr>
            <a:r>
              <a:rPr lang="en" sz="1200" b="1" dirty="0">
                <a:solidFill>
                  <a:srgbClr val="FFFFFF"/>
                </a:solidFill>
                <a:highlight>
                  <a:srgbClr val="3C78D8"/>
                </a:highlight>
                <a:latin typeface="Calibri"/>
                <a:ea typeface="Calibri"/>
                <a:cs typeface="Calibri"/>
                <a:sym typeface="Calibri"/>
              </a:rPr>
              <a:t>          Quotes         </a:t>
            </a:r>
            <a:r>
              <a:rPr lang="en" sz="1200" b="1" dirty="0">
                <a:solidFill>
                  <a:srgbClr val="3C78D8"/>
                </a:solidFill>
                <a:highlight>
                  <a:srgbClr val="3C78D8"/>
                </a:highlight>
                <a:latin typeface="Calibri"/>
                <a:ea typeface="Calibri"/>
                <a:cs typeface="Calibri"/>
                <a:sym typeface="Calibri"/>
              </a:rPr>
              <a:t>j</a:t>
            </a:r>
            <a:r>
              <a:rPr lang="en" sz="1200" b="1" dirty="0">
                <a:solidFill>
                  <a:srgbClr val="FFFFFF"/>
                </a:solidFill>
                <a:highlight>
                  <a:srgbClr val="3C78D8"/>
                </a:highlight>
                <a:latin typeface="Calibri"/>
                <a:ea typeface="Calibri"/>
                <a:cs typeface="Calibri"/>
                <a:sym typeface="Calibri"/>
              </a:rPr>
              <a:t>  </a:t>
            </a:r>
            <a:endParaRPr sz="700" dirty="0">
              <a:latin typeface="Calibri"/>
              <a:ea typeface="Calibri"/>
              <a:cs typeface="Calibri"/>
              <a:sym typeface="Calibri"/>
            </a:endParaRPr>
          </a:p>
          <a:p>
            <a:pPr marL="0" lvl="0" indent="0" algn="ctr" rtl="0">
              <a:lnSpc>
                <a:spcPct val="115000"/>
              </a:lnSpc>
              <a:spcBef>
                <a:spcPts val="0"/>
              </a:spcBef>
              <a:spcAft>
                <a:spcPts val="0"/>
              </a:spcAft>
              <a:buNone/>
            </a:pPr>
            <a:endParaRPr lang="en-GB" sz="950" i="1" dirty="0">
              <a:solidFill>
                <a:schemeClr val="dk1"/>
              </a:solidFill>
              <a:latin typeface="Calibri"/>
              <a:ea typeface="Calibri"/>
              <a:cs typeface="Calibri"/>
              <a:sym typeface="Calibri"/>
            </a:endParaRPr>
          </a:p>
          <a:p>
            <a:pPr marL="0" lvl="0" indent="0" algn="ctr" rtl="0">
              <a:lnSpc>
                <a:spcPct val="115000"/>
              </a:lnSpc>
              <a:spcBef>
                <a:spcPts val="0"/>
              </a:spcBef>
              <a:spcAft>
                <a:spcPts val="0"/>
              </a:spcAft>
              <a:buNone/>
            </a:pPr>
            <a:r>
              <a:rPr lang="en-GB" sz="950" i="1" dirty="0">
                <a:solidFill>
                  <a:schemeClr val="dk1"/>
                </a:solidFill>
                <a:latin typeface="Calibri"/>
                <a:ea typeface="Calibri"/>
                <a:cs typeface="Calibri"/>
                <a:sym typeface="Calibri"/>
              </a:rPr>
              <a:t>“Max is on a mission to save the planet”</a:t>
            </a:r>
          </a:p>
          <a:p>
            <a:pPr marL="0" lvl="0" indent="0" algn="ctr" rtl="0">
              <a:lnSpc>
                <a:spcPct val="115000"/>
              </a:lnSpc>
              <a:spcBef>
                <a:spcPts val="0"/>
              </a:spcBef>
              <a:spcAft>
                <a:spcPts val="0"/>
              </a:spcAft>
              <a:buNone/>
            </a:pPr>
            <a:endParaRPr lang="en-GB" sz="950" i="1" dirty="0">
              <a:solidFill>
                <a:schemeClr val="dk1"/>
              </a:solidFill>
              <a:latin typeface="Calibri"/>
              <a:ea typeface="Calibri"/>
              <a:cs typeface="Calibri"/>
              <a:sym typeface="Calibri"/>
            </a:endParaRPr>
          </a:p>
          <a:p>
            <a:pPr marL="0" lvl="0" indent="0" algn="ctr" rtl="0">
              <a:lnSpc>
                <a:spcPct val="115000"/>
              </a:lnSpc>
              <a:spcBef>
                <a:spcPts val="0"/>
              </a:spcBef>
              <a:spcAft>
                <a:spcPts val="0"/>
              </a:spcAft>
              <a:buNone/>
            </a:pPr>
            <a:r>
              <a:rPr lang="en-GB" sz="950" i="1" dirty="0">
                <a:solidFill>
                  <a:schemeClr val="dk1"/>
                </a:solidFill>
                <a:latin typeface="Calibri"/>
                <a:ea typeface="Calibri"/>
                <a:cs typeface="Calibri"/>
                <a:sym typeface="Calibri"/>
              </a:rPr>
              <a:t>“What can you do to help stop climate change? LOTS”</a:t>
            </a:r>
          </a:p>
          <a:p>
            <a:pPr marL="0" lvl="0" indent="0" algn="ctr" rtl="0">
              <a:lnSpc>
                <a:spcPct val="115000"/>
              </a:lnSpc>
              <a:spcBef>
                <a:spcPts val="0"/>
              </a:spcBef>
              <a:spcAft>
                <a:spcPts val="0"/>
              </a:spcAft>
              <a:buNone/>
            </a:pPr>
            <a:endParaRPr lang="en-GB" sz="950" i="1" dirty="0">
              <a:solidFill>
                <a:schemeClr val="dk1"/>
              </a:solidFill>
              <a:latin typeface="Calibri"/>
              <a:ea typeface="Calibri"/>
              <a:cs typeface="Calibri"/>
              <a:sym typeface="Calibri"/>
            </a:endParaRPr>
          </a:p>
          <a:p>
            <a:pPr marL="0" lvl="0" indent="0" algn="ctr" rtl="0">
              <a:lnSpc>
                <a:spcPct val="115000"/>
              </a:lnSpc>
              <a:spcBef>
                <a:spcPts val="0"/>
              </a:spcBef>
              <a:spcAft>
                <a:spcPts val="0"/>
              </a:spcAft>
              <a:buNone/>
            </a:pPr>
            <a:r>
              <a:rPr lang="en-GB" sz="950" i="1" dirty="0">
                <a:solidFill>
                  <a:schemeClr val="dk1"/>
                </a:solidFill>
                <a:latin typeface="Calibri"/>
                <a:ea typeface="Calibri"/>
                <a:cs typeface="Calibri"/>
                <a:sym typeface="Calibri"/>
              </a:rPr>
              <a:t>“BRILLIANT PLANET SAVING IDEAS”</a:t>
            </a:r>
          </a:p>
          <a:p>
            <a:pPr marL="0" lvl="0" indent="0" algn="ctr" rtl="0">
              <a:lnSpc>
                <a:spcPct val="115000"/>
              </a:lnSpc>
              <a:spcBef>
                <a:spcPts val="0"/>
              </a:spcBef>
              <a:spcAft>
                <a:spcPts val="0"/>
              </a:spcAft>
              <a:buNone/>
            </a:pPr>
            <a:endParaRPr lang="en-GB" sz="950" i="1" dirty="0">
              <a:solidFill>
                <a:schemeClr val="dk1"/>
              </a:solidFill>
              <a:latin typeface="Calibri"/>
              <a:ea typeface="Calibri"/>
              <a:cs typeface="Calibri"/>
              <a:sym typeface="Calibri"/>
            </a:endParaRPr>
          </a:p>
          <a:p>
            <a:pPr marL="0" lvl="0" indent="0" algn="ctr" rtl="0">
              <a:lnSpc>
                <a:spcPct val="115000"/>
              </a:lnSpc>
              <a:spcBef>
                <a:spcPts val="0"/>
              </a:spcBef>
              <a:spcAft>
                <a:spcPts val="0"/>
              </a:spcAft>
              <a:buNone/>
            </a:pPr>
            <a:r>
              <a:rPr lang="en-GB" sz="950" i="1" dirty="0">
                <a:solidFill>
                  <a:schemeClr val="dk1"/>
                </a:solidFill>
                <a:latin typeface="Calibri"/>
                <a:ea typeface="Calibri"/>
                <a:cs typeface="Calibri"/>
                <a:sym typeface="Calibri"/>
              </a:rPr>
              <a:t>“Sometimes his bright ideas end in DIASTER, but he always learns by his mistakes.”</a:t>
            </a:r>
            <a:endParaRPr sz="950" i="1" dirty="0">
              <a:solidFill>
                <a:schemeClr val="dk1"/>
              </a:solidFill>
              <a:latin typeface="Calibri"/>
              <a:ea typeface="Calibri"/>
              <a:cs typeface="Calibri"/>
              <a:sym typeface="Calibri"/>
            </a:endParaRPr>
          </a:p>
        </p:txBody>
      </p:sp>
      <p:sp>
        <p:nvSpPr>
          <p:cNvPr id="60" name="Google Shape;60;p13"/>
          <p:cNvSpPr txBox="1"/>
          <p:nvPr/>
        </p:nvSpPr>
        <p:spPr>
          <a:xfrm>
            <a:off x="4769897" y="468000"/>
            <a:ext cx="2134500" cy="1107965"/>
          </a:xfrm>
          <a:prstGeom prst="rect">
            <a:avLst/>
          </a:prstGeom>
          <a:solidFill>
            <a:srgbClr val="3C78D8"/>
          </a:solidFill>
          <a:ln w="19050" cap="flat" cmpd="sng">
            <a:solidFill>
              <a:srgbClr val="000000"/>
            </a:solidFill>
            <a:prstDash val="solid"/>
            <a:round/>
            <a:headEnd type="none" w="sm" len="sm"/>
            <a:tailEnd type="none" w="sm" len="sm"/>
          </a:ln>
        </p:spPr>
        <p:txBody>
          <a:bodyPr spcFirstLastPara="1" wrap="square" lIns="91425" tIns="91425" rIns="91425" bIns="91425" anchor="t" anchorCtr="0">
            <a:spAutoFit/>
          </a:bodyPr>
          <a:lstStyle/>
          <a:p>
            <a:pPr marL="0" lvl="0" indent="0" algn="ctr" rtl="0">
              <a:spcBef>
                <a:spcPts val="0"/>
              </a:spcBef>
              <a:spcAft>
                <a:spcPts val="0"/>
              </a:spcAft>
              <a:buNone/>
            </a:pPr>
            <a:r>
              <a:rPr lang="en" sz="1200" b="1" dirty="0">
                <a:solidFill>
                  <a:srgbClr val="FFFFFF"/>
                </a:solidFill>
                <a:latin typeface="Calibri"/>
                <a:ea typeface="Calibri"/>
                <a:cs typeface="Calibri"/>
                <a:sym typeface="Calibri"/>
              </a:rPr>
              <a:t>Name of Book: </a:t>
            </a:r>
            <a:endParaRPr sz="1200" b="1" dirty="0">
              <a:solidFill>
                <a:srgbClr val="FFFFFF"/>
              </a:solidFill>
              <a:latin typeface="Calibri"/>
              <a:ea typeface="Calibri"/>
              <a:cs typeface="Calibri"/>
              <a:sym typeface="Calibri"/>
            </a:endParaRPr>
          </a:p>
          <a:p>
            <a:pPr marL="0" lvl="0" indent="0" algn="ctr" rtl="0">
              <a:spcBef>
                <a:spcPts val="0"/>
              </a:spcBef>
              <a:spcAft>
                <a:spcPts val="0"/>
              </a:spcAft>
              <a:buNone/>
            </a:pPr>
            <a:r>
              <a:rPr lang="en" sz="1200" b="1" dirty="0">
                <a:solidFill>
                  <a:srgbClr val="FFFFFF"/>
                </a:solidFill>
                <a:latin typeface="Calibri"/>
                <a:ea typeface="Calibri"/>
                <a:cs typeface="Calibri"/>
                <a:sym typeface="Calibri"/>
              </a:rPr>
              <a:t>Max Takes A Stand</a:t>
            </a:r>
            <a:endParaRPr sz="1200" b="1" dirty="0">
              <a:solidFill>
                <a:srgbClr val="FFFFFF"/>
              </a:solidFill>
              <a:latin typeface="Calibri"/>
              <a:ea typeface="Calibri"/>
              <a:cs typeface="Calibri"/>
              <a:sym typeface="Calibri"/>
            </a:endParaRPr>
          </a:p>
          <a:p>
            <a:pPr marL="0" lvl="0" indent="0" algn="ctr" rtl="0">
              <a:spcBef>
                <a:spcPts val="0"/>
              </a:spcBef>
              <a:spcAft>
                <a:spcPts val="0"/>
              </a:spcAft>
              <a:buNone/>
            </a:pPr>
            <a:r>
              <a:rPr lang="en" sz="1200" b="1" dirty="0">
                <a:solidFill>
                  <a:srgbClr val="FFFFFF"/>
                </a:solidFill>
                <a:latin typeface="Calibri"/>
                <a:ea typeface="Calibri"/>
                <a:cs typeface="Calibri"/>
                <a:sym typeface="Calibri"/>
              </a:rPr>
              <a:t>Date Published: 2020</a:t>
            </a:r>
            <a:endParaRPr sz="1200" b="1" dirty="0">
              <a:solidFill>
                <a:srgbClr val="FFFFFF"/>
              </a:solidFill>
              <a:latin typeface="Calibri"/>
              <a:ea typeface="Calibri"/>
              <a:cs typeface="Calibri"/>
              <a:sym typeface="Calibri"/>
            </a:endParaRPr>
          </a:p>
          <a:p>
            <a:pPr marL="0" lvl="0" indent="0" algn="ctr" rtl="0">
              <a:spcBef>
                <a:spcPts val="0"/>
              </a:spcBef>
              <a:spcAft>
                <a:spcPts val="0"/>
              </a:spcAft>
              <a:buNone/>
            </a:pPr>
            <a:r>
              <a:rPr lang="en" sz="1200" b="1" dirty="0">
                <a:solidFill>
                  <a:srgbClr val="FFFFFF"/>
                </a:solidFill>
                <a:latin typeface="Calibri"/>
                <a:ea typeface="Calibri"/>
                <a:cs typeface="Calibri"/>
                <a:sym typeface="Calibri"/>
              </a:rPr>
              <a:t>Author: Tim Allman</a:t>
            </a:r>
            <a:endParaRPr sz="1200" b="1" dirty="0">
              <a:solidFill>
                <a:srgbClr val="FFFFFF"/>
              </a:solidFill>
              <a:latin typeface="Calibri"/>
              <a:ea typeface="Calibri"/>
              <a:cs typeface="Calibri"/>
              <a:sym typeface="Calibri"/>
            </a:endParaRPr>
          </a:p>
          <a:p>
            <a:pPr marL="0" lvl="0" indent="0" algn="ctr" rtl="0">
              <a:spcBef>
                <a:spcPts val="0"/>
              </a:spcBef>
              <a:spcAft>
                <a:spcPts val="0"/>
              </a:spcAft>
              <a:buNone/>
            </a:pPr>
            <a:r>
              <a:rPr lang="en" sz="1200" b="1" dirty="0">
                <a:solidFill>
                  <a:srgbClr val="FFFFFF"/>
                </a:solidFill>
                <a:latin typeface="Calibri"/>
                <a:ea typeface="Calibri"/>
                <a:cs typeface="Calibri"/>
                <a:sym typeface="Calibri"/>
              </a:rPr>
              <a:t>Genres:  Children’s Fiction</a:t>
            </a:r>
            <a:endParaRPr sz="1100" b="1" i="1" dirty="0">
              <a:solidFill>
                <a:schemeClr val="dk1"/>
              </a:solidFill>
              <a:latin typeface="Calibri"/>
              <a:ea typeface="Calibri"/>
              <a:cs typeface="Calibri"/>
              <a:sym typeface="Calibri"/>
            </a:endParaRPr>
          </a:p>
        </p:txBody>
      </p:sp>
      <p:pic>
        <p:nvPicPr>
          <p:cNvPr id="11" name="Picture 10">
            <a:extLst>
              <a:ext uri="{FF2B5EF4-FFF2-40B4-BE49-F238E27FC236}">
                <a16:creationId xmlns:a16="http://schemas.microsoft.com/office/drawing/2014/main" id="{CB4DB794-EC71-4D9E-BBD8-06F03E3E5C4E}"/>
              </a:ext>
            </a:extLst>
          </p:cNvPr>
          <p:cNvPicPr>
            <a:picLocks noChangeAspect="1"/>
          </p:cNvPicPr>
          <p:nvPr/>
        </p:nvPicPr>
        <p:blipFill>
          <a:blip r:embed="rId3"/>
          <a:stretch>
            <a:fillRect/>
          </a:stretch>
        </p:blipFill>
        <p:spPr>
          <a:xfrm>
            <a:off x="8728483" y="0"/>
            <a:ext cx="381442" cy="415500"/>
          </a:xfrm>
          <a:prstGeom prst="rect">
            <a:avLst/>
          </a:prstGeom>
        </p:spPr>
      </p:pic>
      <p:pic>
        <p:nvPicPr>
          <p:cNvPr id="4" name="Picture 3">
            <a:extLst>
              <a:ext uri="{FF2B5EF4-FFF2-40B4-BE49-F238E27FC236}">
                <a16:creationId xmlns:a16="http://schemas.microsoft.com/office/drawing/2014/main" id="{A80244AD-32CA-9C8E-E223-8DD7FC34D649}"/>
              </a:ext>
            </a:extLst>
          </p:cNvPr>
          <p:cNvPicPr>
            <a:picLocks noChangeAspect="1"/>
          </p:cNvPicPr>
          <p:nvPr/>
        </p:nvPicPr>
        <p:blipFill>
          <a:blip r:embed="rId4"/>
          <a:stretch>
            <a:fillRect/>
          </a:stretch>
        </p:blipFill>
        <p:spPr>
          <a:xfrm>
            <a:off x="3478111" y="419496"/>
            <a:ext cx="1171575" cy="1733550"/>
          </a:xfrm>
          <a:prstGeom prst="rect">
            <a:avLst/>
          </a:prstGeom>
        </p:spPr>
      </p:pic>
      <p:sp>
        <p:nvSpPr>
          <p:cNvPr id="16" name="Google Shape;60;p13">
            <a:extLst>
              <a:ext uri="{FF2B5EF4-FFF2-40B4-BE49-F238E27FC236}">
                <a16:creationId xmlns:a16="http://schemas.microsoft.com/office/drawing/2014/main" id="{6F417211-2FA5-982B-EA83-07C6A234D54B}"/>
              </a:ext>
            </a:extLst>
          </p:cNvPr>
          <p:cNvSpPr txBox="1"/>
          <p:nvPr/>
        </p:nvSpPr>
        <p:spPr>
          <a:xfrm>
            <a:off x="6975425" y="456181"/>
            <a:ext cx="1998454" cy="2392932"/>
          </a:xfrm>
          <a:prstGeom prst="rect">
            <a:avLst/>
          </a:prstGeom>
          <a:solidFill>
            <a:srgbClr val="3C78D8"/>
          </a:solidFill>
          <a:ln w="19050" cap="flat" cmpd="sng">
            <a:solidFill>
              <a:srgbClr val="000000"/>
            </a:solidFill>
            <a:prstDash val="solid"/>
            <a:round/>
            <a:headEnd type="none" w="sm" len="sm"/>
            <a:tailEnd type="none" w="sm" len="sm"/>
          </a:ln>
        </p:spPr>
        <p:txBody>
          <a:bodyPr spcFirstLastPara="1" wrap="square" lIns="91425" tIns="91425" rIns="91425" bIns="91425" anchor="t" anchorCtr="0">
            <a:spAutoFit/>
          </a:bodyPr>
          <a:lstStyle/>
          <a:p>
            <a:pPr marL="0" lvl="0" indent="0" algn="ctr" rtl="0">
              <a:spcBef>
                <a:spcPts val="0"/>
              </a:spcBef>
              <a:spcAft>
                <a:spcPts val="0"/>
              </a:spcAft>
              <a:buNone/>
            </a:pPr>
            <a:r>
              <a:rPr lang="en" sz="1200" b="1" dirty="0">
                <a:solidFill>
                  <a:srgbClr val="FFFFFF"/>
                </a:solidFill>
                <a:latin typeface="Calibri"/>
                <a:ea typeface="Calibri"/>
                <a:cs typeface="Calibri"/>
                <a:sym typeface="Calibri"/>
              </a:rPr>
              <a:t>Author: Tim Allman</a:t>
            </a:r>
          </a:p>
          <a:p>
            <a:pPr marL="0" lvl="0" indent="0" algn="ctr" rtl="0">
              <a:spcBef>
                <a:spcPts val="0"/>
              </a:spcBef>
              <a:spcAft>
                <a:spcPts val="0"/>
              </a:spcAft>
              <a:buNone/>
            </a:pPr>
            <a:endParaRPr lang="en" sz="1200" b="1" dirty="0">
              <a:solidFill>
                <a:srgbClr val="FFFFFF"/>
              </a:solidFill>
              <a:latin typeface="Calibri"/>
              <a:ea typeface="Calibri"/>
              <a:cs typeface="Calibri"/>
              <a:sym typeface="Calibri"/>
            </a:endParaRPr>
          </a:p>
          <a:p>
            <a:pPr marL="0" lvl="0" indent="0" algn="ctr" rtl="0">
              <a:spcBef>
                <a:spcPts val="0"/>
              </a:spcBef>
              <a:spcAft>
                <a:spcPts val="0"/>
              </a:spcAft>
              <a:buNone/>
            </a:pPr>
            <a:endParaRPr lang="en" sz="1200" b="1" dirty="0">
              <a:solidFill>
                <a:srgbClr val="FFFFFF"/>
              </a:solidFill>
              <a:latin typeface="Calibri"/>
              <a:ea typeface="Calibri"/>
              <a:cs typeface="Calibri"/>
              <a:sym typeface="Calibri"/>
            </a:endParaRPr>
          </a:p>
          <a:p>
            <a:pPr marL="0" lvl="0" indent="0" algn="ctr" rtl="0">
              <a:spcBef>
                <a:spcPts val="0"/>
              </a:spcBef>
              <a:spcAft>
                <a:spcPts val="0"/>
              </a:spcAft>
              <a:buNone/>
            </a:pPr>
            <a:endParaRPr lang="en" sz="1200" b="1" dirty="0">
              <a:solidFill>
                <a:srgbClr val="FFFFFF"/>
              </a:solidFill>
              <a:latin typeface="Calibri"/>
              <a:ea typeface="Calibri"/>
              <a:cs typeface="Calibri"/>
              <a:sym typeface="Calibri"/>
            </a:endParaRPr>
          </a:p>
          <a:p>
            <a:pPr marL="0" lvl="0" indent="0" algn="ctr" rtl="0">
              <a:spcBef>
                <a:spcPts val="0"/>
              </a:spcBef>
              <a:spcAft>
                <a:spcPts val="0"/>
              </a:spcAft>
              <a:buNone/>
            </a:pPr>
            <a:endParaRPr lang="en" sz="1200" b="1" dirty="0">
              <a:solidFill>
                <a:srgbClr val="FFFFFF"/>
              </a:solidFill>
              <a:latin typeface="Calibri"/>
              <a:ea typeface="Calibri"/>
              <a:cs typeface="Calibri"/>
              <a:sym typeface="Calibri"/>
            </a:endParaRPr>
          </a:p>
          <a:p>
            <a:pPr marL="0" lvl="0" indent="0" algn="ctr" rtl="0">
              <a:spcBef>
                <a:spcPts val="0"/>
              </a:spcBef>
              <a:spcAft>
                <a:spcPts val="0"/>
              </a:spcAft>
              <a:buNone/>
            </a:pPr>
            <a:endParaRPr lang="en" sz="1200" b="1" dirty="0">
              <a:solidFill>
                <a:srgbClr val="FFFFFF"/>
              </a:solidFill>
              <a:latin typeface="Calibri"/>
              <a:ea typeface="Calibri"/>
              <a:cs typeface="Calibri"/>
              <a:sym typeface="Calibri"/>
            </a:endParaRPr>
          </a:p>
          <a:p>
            <a:pPr marL="0" lvl="0" indent="0" algn="ctr" rtl="0">
              <a:spcBef>
                <a:spcPts val="0"/>
              </a:spcBef>
              <a:spcAft>
                <a:spcPts val="0"/>
              </a:spcAft>
              <a:buNone/>
            </a:pPr>
            <a:endParaRPr lang="en" sz="1200" b="1" dirty="0">
              <a:solidFill>
                <a:srgbClr val="FFFFFF"/>
              </a:solidFill>
              <a:latin typeface="Calibri"/>
              <a:ea typeface="Calibri"/>
              <a:cs typeface="Calibri"/>
              <a:sym typeface="Calibri"/>
            </a:endParaRPr>
          </a:p>
          <a:p>
            <a:pPr marL="0" lvl="0" indent="0" algn="ctr" rtl="0">
              <a:spcBef>
                <a:spcPts val="0"/>
              </a:spcBef>
              <a:spcAft>
                <a:spcPts val="0"/>
              </a:spcAft>
              <a:buNone/>
            </a:pPr>
            <a:endParaRPr lang="en-GB" sz="1200" b="1" dirty="0">
              <a:solidFill>
                <a:srgbClr val="FFFFFF"/>
              </a:solidFill>
              <a:latin typeface="Calibri"/>
              <a:ea typeface="Calibri"/>
              <a:cs typeface="Calibri"/>
              <a:sym typeface="Calibri"/>
            </a:endParaRPr>
          </a:p>
          <a:p>
            <a:pPr marL="0" lvl="0" indent="0" algn="ctr" rtl="0">
              <a:spcBef>
                <a:spcPts val="0"/>
              </a:spcBef>
              <a:spcAft>
                <a:spcPts val="0"/>
              </a:spcAft>
              <a:buNone/>
            </a:pPr>
            <a:r>
              <a:rPr lang="en-GB" sz="950" b="1" i="0" dirty="0">
                <a:solidFill>
                  <a:schemeClr val="bg1"/>
                </a:solidFill>
                <a:effectLst/>
                <a:latin typeface="Calibri" panose="020F0502020204030204" pitchFamily="34" charset="0"/>
                <a:cs typeface="Calibri" panose="020F0502020204030204" pitchFamily="34" charset="0"/>
              </a:rPr>
              <a:t>Tim Allman</a:t>
            </a:r>
            <a:r>
              <a:rPr lang="en-GB" sz="950" b="0" i="0" dirty="0">
                <a:solidFill>
                  <a:schemeClr val="bg1"/>
                </a:solidFill>
                <a:effectLst/>
                <a:latin typeface="Calibri" panose="020F0502020204030204" pitchFamily="34" charset="0"/>
                <a:cs typeface="Calibri" panose="020F0502020204030204" pitchFamily="34" charset="0"/>
              </a:rPr>
              <a:t> graduated from Oxford University, became an environmental activist and is now an ethical, green builder. Max Takes a Stand is his first children's book.</a:t>
            </a:r>
            <a:endParaRPr lang="en-GB" sz="950" b="1" dirty="0">
              <a:solidFill>
                <a:schemeClr val="bg1"/>
              </a:solidFill>
              <a:latin typeface="Calibri" panose="020F0502020204030204" pitchFamily="34" charset="0"/>
              <a:ea typeface="Calibri"/>
              <a:cs typeface="Calibri" panose="020F0502020204030204" pitchFamily="34" charset="0"/>
              <a:sym typeface="Calibri"/>
            </a:endParaRPr>
          </a:p>
        </p:txBody>
      </p:sp>
      <p:pic>
        <p:nvPicPr>
          <p:cNvPr id="8" name="Picture 7">
            <a:extLst>
              <a:ext uri="{FF2B5EF4-FFF2-40B4-BE49-F238E27FC236}">
                <a16:creationId xmlns:a16="http://schemas.microsoft.com/office/drawing/2014/main" id="{96813FD7-813C-435A-8112-F4ED8F241E44}"/>
              </a:ext>
            </a:extLst>
          </p:cNvPr>
          <p:cNvPicPr>
            <a:picLocks noChangeAspect="1"/>
          </p:cNvPicPr>
          <p:nvPr/>
        </p:nvPicPr>
        <p:blipFill>
          <a:blip r:embed="rId5"/>
          <a:stretch>
            <a:fillRect/>
          </a:stretch>
        </p:blipFill>
        <p:spPr>
          <a:xfrm>
            <a:off x="7445213" y="780792"/>
            <a:ext cx="1058878" cy="1107965"/>
          </a:xfrm>
          <a:prstGeom prst="rect">
            <a:avLst/>
          </a:prstGeom>
        </p:spPr>
      </p:pic>
      <p:pic>
        <p:nvPicPr>
          <p:cNvPr id="12" name="Picture 11">
            <a:extLst>
              <a:ext uri="{FF2B5EF4-FFF2-40B4-BE49-F238E27FC236}">
                <a16:creationId xmlns:a16="http://schemas.microsoft.com/office/drawing/2014/main" id="{9A926AA9-278C-D5BA-F666-416438BD94B4}"/>
              </a:ext>
            </a:extLst>
          </p:cNvPr>
          <p:cNvPicPr>
            <a:picLocks noChangeAspect="1"/>
          </p:cNvPicPr>
          <p:nvPr/>
        </p:nvPicPr>
        <p:blipFill>
          <a:blip r:embed="rId6"/>
          <a:stretch>
            <a:fillRect/>
          </a:stretch>
        </p:blipFill>
        <p:spPr>
          <a:xfrm>
            <a:off x="850468" y="3081965"/>
            <a:ext cx="1596698" cy="1190266"/>
          </a:xfrm>
          <a:prstGeom prst="rect">
            <a:avLst/>
          </a:prstGeom>
        </p:spPr>
      </p:pic>
      <p:pic>
        <p:nvPicPr>
          <p:cNvPr id="14" name="Picture 13">
            <a:extLst>
              <a:ext uri="{FF2B5EF4-FFF2-40B4-BE49-F238E27FC236}">
                <a16:creationId xmlns:a16="http://schemas.microsoft.com/office/drawing/2014/main" id="{42526071-BC56-8599-2884-CB40EFD3A341}"/>
              </a:ext>
            </a:extLst>
          </p:cNvPr>
          <p:cNvPicPr>
            <a:picLocks noChangeAspect="1"/>
          </p:cNvPicPr>
          <p:nvPr/>
        </p:nvPicPr>
        <p:blipFill>
          <a:blip r:embed="rId7"/>
          <a:stretch>
            <a:fillRect/>
          </a:stretch>
        </p:blipFill>
        <p:spPr>
          <a:xfrm>
            <a:off x="5358809" y="1586142"/>
            <a:ext cx="1435191" cy="1447201"/>
          </a:xfrm>
          <a:prstGeom prst="rect">
            <a:avLst/>
          </a:prstGeom>
        </p:spPr>
      </p:pic>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380</Words>
  <Application>Microsoft Office PowerPoint</Application>
  <PresentationFormat>On-screen Show (16:9)</PresentationFormat>
  <Paragraphs>42</Paragraphs>
  <Slides>1</Slides>
  <Notes>1</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vt:i4>
      </vt:variant>
    </vt:vector>
  </HeadingPairs>
  <TitlesOfParts>
    <vt:vector size="4" baseType="lpstr">
      <vt:lpstr>Arial</vt:lpstr>
      <vt:lpstr>Calibri</vt:lpstr>
      <vt:lpstr>Simple Light</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Helen Keane</dc:creator>
  <cp:lastModifiedBy>Helen Keane</cp:lastModifiedBy>
  <cp:revision>12</cp:revision>
  <dcterms:modified xsi:type="dcterms:W3CDTF">2022-07-31T19:44:47Z</dcterms:modified>
</cp:coreProperties>
</file>